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5"/>
    <p:sldMasterId id="214748366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y="6858000" cx="12192000"/>
  <p:notesSz cx="7315200" cy="12344400"/>
  <p:embeddedFontLst>
    <p:embeddedFont>
      <p:font typeface="Candara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A85EA4E-52A9-4CEA-9084-FEDE1DE60DDD}">
  <a:tblStyle styleId="{1A85EA4E-52A9-4CEA-9084-FEDE1DE60DDD}" styleName="Table_0">
    <a:wholeTbl>
      <a:tcTxStyle b="off" i="off">
        <a:font>
          <a:latin typeface="Tw Cen MT"/>
          <a:ea typeface="Tw Cen MT"/>
          <a:cs typeface="Tw Cen MT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F6EE"/>
          </a:solidFill>
        </a:fill>
      </a:tcStyle>
    </a:wholeTbl>
    <a:band1H>
      <a:tcTxStyle/>
      <a:tcStyle>
        <a:fill>
          <a:solidFill>
            <a:srgbClr val="CFEEDB"/>
          </a:solidFill>
        </a:fill>
      </a:tcStyle>
    </a:band1H>
    <a:band2H>
      <a:tcTxStyle/>
    </a:band2H>
    <a:band1V>
      <a:tcTxStyle/>
      <a:tcStyle>
        <a:fill>
          <a:solidFill>
            <a:srgbClr val="CFEEDB"/>
          </a:solidFill>
        </a:fill>
      </a:tcStyle>
    </a:band1V>
    <a:band2V>
      <a:tcTxStyle/>
    </a:band2V>
    <a:lastCol>
      <a:tcTxStyle b="on" i="off">
        <a:font>
          <a:latin typeface="Tw Cen MT"/>
          <a:ea typeface="Tw Cen MT"/>
          <a:cs typeface="Tw Cen MT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Tw Cen MT"/>
          <a:ea typeface="Tw Cen MT"/>
          <a:cs typeface="Tw Cen MT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andara-bold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font" Target="fonts/Candara-regular.fntdata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font" Target="fonts/Candara-italic.fntdata"/><Relationship Id="rId16" Type="http://schemas.openxmlformats.org/officeDocument/2006/relationships/slide" Target="slides/slide9.xml"/><Relationship Id="rId38" Type="http://schemas.openxmlformats.org/officeDocument/2006/relationships/font" Target="fonts/Candara-bold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69920" cy="619364"/>
          </a:xfrm>
          <a:prstGeom prst="rect">
            <a:avLst/>
          </a:prstGeom>
          <a:noFill/>
          <a:ln>
            <a:noFill/>
          </a:ln>
        </p:spPr>
        <p:txBody>
          <a:bodyPr anchorCtr="0" anchor="t" bIns="56150" lIns="112325" spcFirstLastPara="1" rIns="112325" wrap="square" tIns="561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587" y="0"/>
            <a:ext cx="3169920" cy="619364"/>
          </a:xfrm>
          <a:prstGeom prst="rect">
            <a:avLst/>
          </a:prstGeom>
          <a:noFill/>
          <a:ln>
            <a:noFill/>
          </a:ln>
        </p:spPr>
        <p:txBody>
          <a:bodyPr anchorCtr="0" anchor="t" bIns="56150" lIns="112325" spcFirstLastPara="1" rIns="112325" wrap="square" tIns="5615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  <a:noFill/>
          <a:ln>
            <a:noFill/>
          </a:ln>
        </p:spPr>
        <p:txBody>
          <a:bodyPr anchorCtr="0" anchor="t" bIns="56150" lIns="112325" spcFirstLastPara="1" rIns="112325" wrap="square" tIns="5615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1725038"/>
            <a:ext cx="3169920" cy="619362"/>
          </a:xfrm>
          <a:prstGeom prst="rect">
            <a:avLst/>
          </a:prstGeom>
          <a:noFill/>
          <a:ln>
            <a:noFill/>
          </a:ln>
        </p:spPr>
        <p:txBody>
          <a:bodyPr anchorCtr="0" anchor="b" bIns="56150" lIns="112325" spcFirstLastPara="1" rIns="112325" wrap="square" tIns="561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587" y="11725038"/>
            <a:ext cx="3169920" cy="619362"/>
          </a:xfrm>
          <a:prstGeom prst="rect">
            <a:avLst/>
          </a:prstGeom>
          <a:noFill/>
          <a:ln>
            <a:noFill/>
          </a:ln>
        </p:spPr>
        <p:txBody>
          <a:bodyPr anchorCtr="0" anchor="b" bIns="56150" lIns="112325" spcFirstLastPara="1" rIns="112325" wrap="square" tIns="561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6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6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7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7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8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8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9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9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10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10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11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11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12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12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13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13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4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14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15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15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e9c2ab498f_1_0:notes"/>
          <p:cNvSpPr txBox="1"/>
          <p:nvPr>
            <p:ph idx="1" type="body"/>
          </p:nvPr>
        </p:nvSpPr>
        <p:spPr>
          <a:xfrm>
            <a:off x="731520" y="5940742"/>
            <a:ext cx="5852100" cy="4860600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e9c2ab498f_1_0:notes"/>
          <p:cNvSpPr/>
          <p:nvPr>
            <p:ph idx="2" type="sldImg"/>
          </p:nvPr>
        </p:nvSpPr>
        <p:spPr>
          <a:xfrm>
            <a:off x="-44450" y="1543050"/>
            <a:ext cx="7404000" cy="416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16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16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5" name="Shape 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Google Shape;1336;p17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17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18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18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19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3" name="Google Shape;1543;p19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20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7" name="Google Shape;1717;p20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p21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3" name="Google Shape;1733;p21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7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ec9032cb3d_0_0:notes"/>
          <p:cNvSpPr txBox="1"/>
          <p:nvPr>
            <p:ph idx="1" type="body"/>
          </p:nvPr>
        </p:nvSpPr>
        <p:spPr>
          <a:xfrm>
            <a:off x="731520" y="5940742"/>
            <a:ext cx="5852100" cy="4860600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gec9032cb3d_0_0:notes"/>
          <p:cNvSpPr/>
          <p:nvPr>
            <p:ph idx="2" type="sldImg"/>
          </p:nvPr>
        </p:nvSpPr>
        <p:spPr>
          <a:xfrm>
            <a:off x="-44450" y="1543050"/>
            <a:ext cx="7404000" cy="416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ec9032cb3d_0_180:notes"/>
          <p:cNvSpPr txBox="1"/>
          <p:nvPr>
            <p:ph idx="1" type="body"/>
          </p:nvPr>
        </p:nvSpPr>
        <p:spPr>
          <a:xfrm>
            <a:off x="731520" y="5940742"/>
            <a:ext cx="5852100" cy="4860600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gec9032cb3d_0_180:notes"/>
          <p:cNvSpPr/>
          <p:nvPr>
            <p:ph idx="2" type="sldImg"/>
          </p:nvPr>
        </p:nvSpPr>
        <p:spPr>
          <a:xfrm>
            <a:off x="-44450" y="1543050"/>
            <a:ext cx="7404000" cy="416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22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3" name="Google Shape;1933;p22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5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Google Shape;1936;p23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7" name="Google Shape;1937;p23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e9c2ab498f_1_24:notes"/>
          <p:cNvSpPr txBox="1"/>
          <p:nvPr>
            <p:ph idx="1" type="body"/>
          </p:nvPr>
        </p:nvSpPr>
        <p:spPr>
          <a:xfrm>
            <a:off x="731520" y="5940742"/>
            <a:ext cx="5852100" cy="4860600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e9c2ab498f_1_24:notes"/>
          <p:cNvSpPr/>
          <p:nvPr>
            <p:ph idx="2" type="sldImg"/>
          </p:nvPr>
        </p:nvSpPr>
        <p:spPr>
          <a:xfrm>
            <a:off x="-44450" y="1543050"/>
            <a:ext cx="7404000" cy="416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3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4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:notes"/>
          <p:cNvSpPr txBox="1"/>
          <p:nvPr>
            <p:ph idx="1" type="body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5:notes"/>
          <p:cNvSpPr/>
          <p:nvPr>
            <p:ph idx="2" type="sldImg"/>
          </p:nvPr>
        </p:nvSpPr>
        <p:spPr>
          <a:xfrm>
            <a:off x="-44450" y="1543050"/>
            <a:ext cx="7404100" cy="4165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e9c2ab4a76_0_0:notes"/>
          <p:cNvSpPr txBox="1"/>
          <p:nvPr>
            <p:ph idx="1" type="body"/>
          </p:nvPr>
        </p:nvSpPr>
        <p:spPr>
          <a:xfrm>
            <a:off x="731520" y="5940742"/>
            <a:ext cx="5852100" cy="4860600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ge9c2ab4a76_0_0:notes"/>
          <p:cNvSpPr/>
          <p:nvPr>
            <p:ph idx="2" type="sldImg"/>
          </p:nvPr>
        </p:nvSpPr>
        <p:spPr>
          <a:xfrm>
            <a:off x="-44450" y="1543050"/>
            <a:ext cx="7404000" cy="416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e9c2ab4a76_0_9:notes"/>
          <p:cNvSpPr txBox="1"/>
          <p:nvPr>
            <p:ph idx="1" type="body"/>
          </p:nvPr>
        </p:nvSpPr>
        <p:spPr>
          <a:xfrm>
            <a:off x="731520" y="5940742"/>
            <a:ext cx="5852100" cy="4860600"/>
          </a:xfrm>
          <a:prstGeom prst="rect">
            <a:avLst/>
          </a:prstGeom>
        </p:spPr>
        <p:txBody>
          <a:bodyPr anchorCtr="0" anchor="t" bIns="56150" lIns="112325" spcFirstLastPara="1" rIns="112325" wrap="square" tIns="56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ge9c2ab4a76_0_9:notes"/>
          <p:cNvSpPr/>
          <p:nvPr>
            <p:ph idx="2" type="sldImg"/>
          </p:nvPr>
        </p:nvSpPr>
        <p:spPr>
          <a:xfrm>
            <a:off x="-44450" y="1543050"/>
            <a:ext cx="7404000" cy="416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showMasterSp="0" type="title">
  <p:cSld name="TITL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0" name="Google Shape;60;p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" name="Google Shape;61;p2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62" name="Google Shape;62;p2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2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" name="Google Shape;69;p2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1" name="Google Shape;71;p2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2" name="Google Shape;72;p2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5" name="Google Shape;75;p2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" name="Google Shape;77;p2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2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3" name="Google Shape;83;p2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5" name="Google Shape;85;p2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2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2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3" name="Google Shape;93;p2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2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6" name="Google Shape;96;p2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2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2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1" name="Google Shape;101;p2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4" name="Google Shape;104;p2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2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9" name="Google Shape;109;p2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0" name="Google Shape;110;p2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3" name="Google Shape;113;p2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5" name="Google Shape;115;p2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" name="Google Shape;116;p2"/>
          <p:cNvSpPr txBox="1"/>
          <p:nvPr>
            <p:ph type="ctrTitle"/>
          </p:nvPr>
        </p:nvSpPr>
        <p:spPr>
          <a:xfrm>
            <a:off x="2095502" y="957081"/>
            <a:ext cx="9896201" cy="13751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"/>
          <p:cNvSpPr txBox="1"/>
          <p:nvPr>
            <p:ph idx="1" type="subTitle"/>
          </p:nvPr>
        </p:nvSpPr>
        <p:spPr>
          <a:xfrm>
            <a:off x="3200128" y="2418965"/>
            <a:ext cx="699344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18" name="Google Shape;118;p2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100" cap="non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0" lvl="1" mar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0" lvl="2" mar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0" lvl="3" mar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0" lvl="4" mar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0" lvl="5" mar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indent="0" lvl="6" mar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indent="0" lvl="7" mar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indent="0" lvl="8" mar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121" name="Google Shape;121;p2"/>
          <p:cNvGrpSpPr/>
          <p:nvPr/>
        </p:nvGrpSpPr>
        <p:grpSpPr>
          <a:xfrm>
            <a:off x="1347794" y="2675314"/>
            <a:ext cx="1730495" cy="1418738"/>
            <a:chOff x="35718" y="41762"/>
            <a:chExt cx="791370" cy="648801"/>
          </a:xfrm>
        </p:grpSpPr>
        <p:sp>
          <p:nvSpPr>
            <p:cNvPr id="122" name="Google Shape;122;p2"/>
            <p:cNvSpPr/>
            <p:nvPr/>
          </p:nvSpPr>
          <p:spPr>
            <a:xfrm>
              <a:off x="35718" y="556661"/>
              <a:ext cx="791370" cy="133902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123" name="Google Shape;123;p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2499" y="41762"/>
              <a:ext cx="777921" cy="63402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4" name="Google Shape;124;p2"/>
          <p:cNvGrpSpPr/>
          <p:nvPr/>
        </p:nvGrpSpPr>
        <p:grpSpPr>
          <a:xfrm>
            <a:off x="10136267" y="2602823"/>
            <a:ext cx="1767385" cy="1650362"/>
            <a:chOff x="1422231" y="747645"/>
            <a:chExt cx="1155835" cy="1079305"/>
          </a:xfrm>
        </p:grpSpPr>
        <p:sp>
          <p:nvSpPr>
            <p:cNvPr id="125" name="Google Shape;125;p2"/>
            <p:cNvSpPr/>
            <p:nvPr/>
          </p:nvSpPr>
          <p:spPr>
            <a:xfrm>
              <a:off x="1560194" y="809339"/>
              <a:ext cx="876300" cy="876300"/>
            </a:xfrm>
            <a:custGeom>
              <a:rect b="b" l="l" r="r" t="t"/>
              <a:pathLst>
                <a:path extrusionOk="0" h="876300" w="876300">
                  <a:moveTo>
                    <a:pt x="441960" y="882968"/>
                  </a:moveTo>
                  <a:lnTo>
                    <a:pt x="441960" y="882968"/>
                  </a:lnTo>
                  <a:cubicBezTo>
                    <a:pt x="199073" y="882968"/>
                    <a:pt x="0" y="683895"/>
                    <a:pt x="0" y="441008"/>
                  </a:cubicBezTo>
                  <a:lnTo>
                    <a:pt x="0" y="441008"/>
                  </a:lnTo>
                  <a:cubicBezTo>
                    <a:pt x="0" y="198120"/>
                    <a:pt x="199073" y="0"/>
                    <a:pt x="441960" y="0"/>
                  </a:cubicBezTo>
                  <a:lnTo>
                    <a:pt x="441960" y="0"/>
                  </a:lnTo>
                  <a:cubicBezTo>
                    <a:pt x="684848" y="0"/>
                    <a:pt x="883920" y="199073"/>
                    <a:pt x="883920" y="441960"/>
                  </a:cubicBezTo>
                  <a:lnTo>
                    <a:pt x="883920" y="441960"/>
                  </a:lnTo>
                  <a:cubicBezTo>
                    <a:pt x="883920" y="683895"/>
                    <a:pt x="684848" y="882968"/>
                    <a:pt x="441960" y="8829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588294" y="1305894"/>
              <a:ext cx="809625" cy="314611"/>
            </a:xfrm>
            <a:prstGeom prst="ellipse">
              <a:avLst/>
            </a:prstGeom>
            <a:solidFill>
              <a:srgbClr val="D8D8D8">
                <a:alpha val="1686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667827" y="903875"/>
              <a:ext cx="647700" cy="657225"/>
            </a:xfrm>
            <a:custGeom>
              <a:rect b="b" l="l" r="r" t="t"/>
              <a:pathLst>
                <a:path extrusionOk="0" h="657225" w="647700">
                  <a:moveTo>
                    <a:pt x="1905" y="240744"/>
                  </a:moveTo>
                  <a:cubicBezTo>
                    <a:pt x="2858" y="239792"/>
                    <a:pt x="5715" y="238839"/>
                    <a:pt x="5715" y="237887"/>
                  </a:cubicBezTo>
                  <a:cubicBezTo>
                    <a:pt x="9525" y="226457"/>
                    <a:pt x="12383" y="214074"/>
                    <a:pt x="17145" y="201692"/>
                  </a:cubicBezTo>
                  <a:cubicBezTo>
                    <a:pt x="19050" y="195977"/>
                    <a:pt x="24765" y="191214"/>
                    <a:pt x="28575" y="186452"/>
                  </a:cubicBezTo>
                  <a:cubicBezTo>
                    <a:pt x="29528" y="185499"/>
                    <a:pt x="33338" y="185499"/>
                    <a:pt x="35243" y="186452"/>
                  </a:cubicBezTo>
                  <a:cubicBezTo>
                    <a:pt x="40005" y="187404"/>
                    <a:pt x="44768" y="189309"/>
                    <a:pt x="49530" y="190262"/>
                  </a:cubicBezTo>
                  <a:cubicBezTo>
                    <a:pt x="60960" y="193119"/>
                    <a:pt x="71438" y="195977"/>
                    <a:pt x="82868" y="197882"/>
                  </a:cubicBezTo>
                  <a:cubicBezTo>
                    <a:pt x="93345" y="199787"/>
                    <a:pt x="103823" y="204549"/>
                    <a:pt x="114300" y="200739"/>
                  </a:cubicBezTo>
                  <a:cubicBezTo>
                    <a:pt x="118110" y="198834"/>
                    <a:pt x="123825" y="196929"/>
                    <a:pt x="125730" y="193119"/>
                  </a:cubicBezTo>
                  <a:cubicBezTo>
                    <a:pt x="131445" y="179784"/>
                    <a:pt x="143828" y="171212"/>
                    <a:pt x="152400" y="160734"/>
                  </a:cubicBezTo>
                  <a:cubicBezTo>
                    <a:pt x="158115" y="154067"/>
                    <a:pt x="157163" y="147399"/>
                    <a:pt x="155258" y="141684"/>
                  </a:cubicBezTo>
                  <a:cubicBezTo>
                    <a:pt x="152400" y="132159"/>
                    <a:pt x="146685" y="123587"/>
                    <a:pt x="141923" y="114062"/>
                  </a:cubicBezTo>
                  <a:cubicBezTo>
                    <a:pt x="138113" y="104537"/>
                    <a:pt x="134303" y="95012"/>
                    <a:pt x="130493" y="84534"/>
                  </a:cubicBezTo>
                  <a:cubicBezTo>
                    <a:pt x="128588" y="79772"/>
                    <a:pt x="126683" y="75009"/>
                    <a:pt x="125730" y="70247"/>
                  </a:cubicBezTo>
                  <a:cubicBezTo>
                    <a:pt x="123825" y="63579"/>
                    <a:pt x="128588" y="59769"/>
                    <a:pt x="133350" y="56912"/>
                  </a:cubicBezTo>
                  <a:cubicBezTo>
                    <a:pt x="142875" y="51197"/>
                    <a:pt x="153353" y="45482"/>
                    <a:pt x="162878" y="39767"/>
                  </a:cubicBezTo>
                  <a:cubicBezTo>
                    <a:pt x="167640" y="36909"/>
                    <a:pt x="171450" y="34052"/>
                    <a:pt x="176213" y="32147"/>
                  </a:cubicBezTo>
                  <a:cubicBezTo>
                    <a:pt x="180975" y="30242"/>
                    <a:pt x="186690" y="28337"/>
                    <a:pt x="191453" y="33099"/>
                  </a:cubicBezTo>
                  <a:cubicBezTo>
                    <a:pt x="200025" y="42624"/>
                    <a:pt x="207645" y="52149"/>
                    <a:pt x="215265" y="62627"/>
                  </a:cubicBezTo>
                  <a:cubicBezTo>
                    <a:pt x="221933" y="71199"/>
                    <a:pt x="228600" y="80724"/>
                    <a:pt x="236220" y="90249"/>
                  </a:cubicBezTo>
                  <a:cubicBezTo>
                    <a:pt x="239078" y="94059"/>
                    <a:pt x="243840" y="96917"/>
                    <a:pt x="247650" y="99774"/>
                  </a:cubicBezTo>
                  <a:cubicBezTo>
                    <a:pt x="248603" y="100727"/>
                    <a:pt x="250508" y="100727"/>
                    <a:pt x="252413" y="99774"/>
                  </a:cubicBezTo>
                  <a:cubicBezTo>
                    <a:pt x="260033" y="97869"/>
                    <a:pt x="267653" y="97869"/>
                    <a:pt x="274320" y="94059"/>
                  </a:cubicBezTo>
                  <a:cubicBezTo>
                    <a:pt x="281940" y="89297"/>
                    <a:pt x="290513" y="91202"/>
                    <a:pt x="299085" y="90249"/>
                  </a:cubicBezTo>
                  <a:cubicBezTo>
                    <a:pt x="307658" y="89297"/>
                    <a:pt x="315278" y="82629"/>
                    <a:pt x="317183" y="75009"/>
                  </a:cubicBezTo>
                  <a:cubicBezTo>
                    <a:pt x="319088" y="66437"/>
                    <a:pt x="322898" y="58817"/>
                    <a:pt x="325755" y="50244"/>
                  </a:cubicBezTo>
                  <a:cubicBezTo>
                    <a:pt x="327660" y="43577"/>
                    <a:pt x="330518" y="36909"/>
                    <a:pt x="332423" y="29289"/>
                  </a:cubicBezTo>
                  <a:cubicBezTo>
                    <a:pt x="334328" y="21669"/>
                    <a:pt x="335280" y="14049"/>
                    <a:pt x="338138" y="7382"/>
                  </a:cubicBezTo>
                  <a:cubicBezTo>
                    <a:pt x="339090" y="4524"/>
                    <a:pt x="342900" y="714"/>
                    <a:pt x="346710" y="714"/>
                  </a:cubicBezTo>
                  <a:cubicBezTo>
                    <a:pt x="356235" y="-238"/>
                    <a:pt x="364808" y="-238"/>
                    <a:pt x="374333" y="714"/>
                  </a:cubicBezTo>
                  <a:cubicBezTo>
                    <a:pt x="383858" y="1667"/>
                    <a:pt x="392430" y="3572"/>
                    <a:pt x="401955" y="5477"/>
                  </a:cubicBezTo>
                  <a:cubicBezTo>
                    <a:pt x="414338" y="8334"/>
                    <a:pt x="421958" y="23574"/>
                    <a:pt x="417195" y="35004"/>
                  </a:cubicBezTo>
                  <a:cubicBezTo>
                    <a:pt x="416243" y="37862"/>
                    <a:pt x="415290" y="39767"/>
                    <a:pt x="415290" y="42624"/>
                  </a:cubicBezTo>
                  <a:cubicBezTo>
                    <a:pt x="414338" y="57864"/>
                    <a:pt x="414338" y="73104"/>
                    <a:pt x="414338" y="88344"/>
                  </a:cubicBezTo>
                  <a:cubicBezTo>
                    <a:pt x="414338" y="101679"/>
                    <a:pt x="418148" y="105489"/>
                    <a:pt x="429578" y="111204"/>
                  </a:cubicBezTo>
                  <a:cubicBezTo>
                    <a:pt x="441008" y="116919"/>
                    <a:pt x="451485" y="123587"/>
                    <a:pt x="462915" y="130254"/>
                  </a:cubicBezTo>
                  <a:cubicBezTo>
                    <a:pt x="473393" y="136922"/>
                    <a:pt x="480060" y="135969"/>
                    <a:pt x="488633" y="129302"/>
                  </a:cubicBezTo>
                  <a:cubicBezTo>
                    <a:pt x="497205" y="122634"/>
                    <a:pt x="506730" y="116919"/>
                    <a:pt x="516255" y="110252"/>
                  </a:cubicBezTo>
                  <a:cubicBezTo>
                    <a:pt x="524828" y="104537"/>
                    <a:pt x="534353" y="97869"/>
                    <a:pt x="542925" y="92154"/>
                  </a:cubicBezTo>
                  <a:cubicBezTo>
                    <a:pt x="547688" y="88344"/>
                    <a:pt x="558165" y="91202"/>
                    <a:pt x="562928" y="96917"/>
                  </a:cubicBezTo>
                  <a:cubicBezTo>
                    <a:pt x="573405" y="110252"/>
                    <a:pt x="583883" y="122634"/>
                    <a:pt x="594360" y="135969"/>
                  </a:cubicBezTo>
                  <a:cubicBezTo>
                    <a:pt x="600075" y="142637"/>
                    <a:pt x="599123" y="148352"/>
                    <a:pt x="592455" y="155019"/>
                  </a:cubicBezTo>
                  <a:cubicBezTo>
                    <a:pt x="576263" y="172164"/>
                    <a:pt x="559118" y="188357"/>
                    <a:pt x="544830" y="206454"/>
                  </a:cubicBezTo>
                  <a:cubicBezTo>
                    <a:pt x="541020" y="211217"/>
                    <a:pt x="542925" y="221694"/>
                    <a:pt x="544830" y="229314"/>
                  </a:cubicBezTo>
                  <a:cubicBezTo>
                    <a:pt x="545783" y="235982"/>
                    <a:pt x="549593" y="243602"/>
                    <a:pt x="553403" y="249317"/>
                  </a:cubicBezTo>
                  <a:cubicBezTo>
                    <a:pt x="558165" y="258842"/>
                    <a:pt x="556260" y="271224"/>
                    <a:pt x="568643" y="276939"/>
                  </a:cubicBezTo>
                  <a:cubicBezTo>
                    <a:pt x="570548" y="277892"/>
                    <a:pt x="572453" y="278844"/>
                    <a:pt x="574358" y="279797"/>
                  </a:cubicBezTo>
                  <a:cubicBezTo>
                    <a:pt x="580073" y="279797"/>
                    <a:pt x="585788" y="279797"/>
                    <a:pt x="591503" y="280749"/>
                  </a:cubicBezTo>
                  <a:cubicBezTo>
                    <a:pt x="608648" y="282654"/>
                    <a:pt x="626745" y="283607"/>
                    <a:pt x="643890" y="285512"/>
                  </a:cubicBezTo>
                  <a:cubicBezTo>
                    <a:pt x="649605" y="286464"/>
                    <a:pt x="657225" y="295037"/>
                    <a:pt x="657225" y="301704"/>
                  </a:cubicBezTo>
                  <a:cubicBezTo>
                    <a:pt x="657225" y="318849"/>
                    <a:pt x="657225" y="335994"/>
                    <a:pt x="657225" y="353139"/>
                  </a:cubicBezTo>
                  <a:cubicBezTo>
                    <a:pt x="657225" y="359807"/>
                    <a:pt x="652463" y="364569"/>
                    <a:pt x="644843" y="365522"/>
                  </a:cubicBezTo>
                  <a:cubicBezTo>
                    <a:pt x="630555" y="367427"/>
                    <a:pt x="616268" y="369332"/>
                    <a:pt x="601980" y="371237"/>
                  </a:cubicBezTo>
                  <a:cubicBezTo>
                    <a:pt x="592455" y="372189"/>
                    <a:pt x="582930" y="373142"/>
                    <a:pt x="573405" y="375999"/>
                  </a:cubicBezTo>
                  <a:cubicBezTo>
                    <a:pt x="567690" y="376952"/>
                    <a:pt x="562928" y="379809"/>
                    <a:pt x="561023" y="386477"/>
                  </a:cubicBezTo>
                  <a:cubicBezTo>
                    <a:pt x="555308" y="402669"/>
                    <a:pt x="548640" y="417909"/>
                    <a:pt x="542925" y="434102"/>
                  </a:cubicBezTo>
                  <a:cubicBezTo>
                    <a:pt x="540068" y="441722"/>
                    <a:pt x="544830" y="447437"/>
                    <a:pt x="549593" y="452199"/>
                  </a:cubicBezTo>
                  <a:cubicBezTo>
                    <a:pt x="555308" y="458867"/>
                    <a:pt x="561975" y="464582"/>
                    <a:pt x="567690" y="471249"/>
                  </a:cubicBezTo>
                  <a:cubicBezTo>
                    <a:pt x="579120" y="482679"/>
                    <a:pt x="589598" y="494109"/>
                    <a:pt x="600075" y="506492"/>
                  </a:cubicBezTo>
                  <a:cubicBezTo>
                    <a:pt x="601980" y="508397"/>
                    <a:pt x="601980" y="513159"/>
                    <a:pt x="600075" y="515064"/>
                  </a:cubicBezTo>
                  <a:cubicBezTo>
                    <a:pt x="593408" y="525542"/>
                    <a:pt x="585788" y="535067"/>
                    <a:pt x="578168" y="544592"/>
                  </a:cubicBezTo>
                  <a:cubicBezTo>
                    <a:pt x="573405" y="551259"/>
                    <a:pt x="566738" y="556022"/>
                    <a:pt x="561023" y="562689"/>
                  </a:cubicBezTo>
                  <a:cubicBezTo>
                    <a:pt x="556260" y="568404"/>
                    <a:pt x="549593" y="567452"/>
                    <a:pt x="544830" y="564594"/>
                  </a:cubicBezTo>
                  <a:cubicBezTo>
                    <a:pt x="530543" y="556022"/>
                    <a:pt x="518160" y="546497"/>
                    <a:pt x="503873" y="537924"/>
                  </a:cubicBezTo>
                  <a:cubicBezTo>
                    <a:pt x="494348" y="532209"/>
                    <a:pt x="483870" y="527447"/>
                    <a:pt x="473393" y="522684"/>
                  </a:cubicBezTo>
                  <a:cubicBezTo>
                    <a:pt x="471488" y="521732"/>
                    <a:pt x="467678" y="524589"/>
                    <a:pt x="464820" y="526494"/>
                  </a:cubicBezTo>
                  <a:cubicBezTo>
                    <a:pt x="450533" y="534114"/>
                    <a:pt x="436245" y="542687"/>
                    <a:pt x="422910" y="551259"/>
                  </a:cubicBezTo>
                  <a:cubicBezTo>
                    <a:pt x="419100" y="554117"/>
                    <a:pt x="417195" y="560784"/>
                    <a:pt x="416243" y="565547"/>
                  </a:cubicBezTo>
                  <a:cubicBezTo>
                    <a:pt x="415290" y="571262"/>
                    <a:pt x="416243" y="576977"/>
                    <a:pt x="416243" y="581739"/>
                  </a:cubicBezTo>
                  <a:cubicBezTo>
                    <a:pt x="417195" y="601742"/>
                    <a:pt x="419100" y="621744"/>
                    <a:pt x="420053" y="641747"/>
                  </a:cubicBezTo>
                  <a:cubicBezTo>
                    <a:pt x="420053" y="644604"/>
                    <a:pt x="416243" y="647462"/>
                    <a:pt x="413385" y="649367"/>
                  </a:cubicBezTo>
                  <a:cubicBezTo>
                    <a:pt x="410528" y="651272"/>
                    <a:pt x="406718" y="653177"/>
                    <a:pt x="402908" y="653177"/>
                  </a:cubicBezTo>
                  <a:cubicBezTo>
                    <a:pt x="383858" y="653177"/>
                    <a:pt x="365760" y="663654"/>
                    <a:pt x="345758" y="657939"/>
                  </a:cubicBezTo>
                  <a:cubicBezTo>
                    <a:pt x="340995" y="643652"/>
                    <a:pt x="335280" y="629364"/>
                    <a:pt x="330518" y="615077"/>
                  </a:cubicBezTo>
                  <a:cubicBezTo>
                    <a:pt x="327660" y="607457"/>
                    <a:pt x="325755" y="598884"/>
                    <a:pt x="323850" y="590312"/>
                  </a:cubicBezTo>
                  <a:cubicBezTo>
                    <a:pt x="320993" y="576977"/>
                    <a:pt x="312420" y="569357"/>
                    <a:pt x="299085" y="568404"/>
                  </a:cubicBezTo>
                  <a:cubicBezTo>
                    <a:pt x="289560" y="568404"/>
                    <a:pt x="280988" y="568404"/>
                    <a:pt x="271463" y="564594"/>
                  </a:cubicBezTo>
                  <a:cubicBezTo>
                    <a:pt x="255270" y="558879"/>
                    <a:pt x="245745" y="563642"/>
                    <a:pt x="234315" y="579834"/>
                  </a:cubicBezTo>
                  <a:cubicBezTo>
                    <a:pt x="221933" y="596979"/>
                    <a:pt x="210503" y="614124"/>
                    <a:pt x="198120" y="630317"/>
                  </a:cubicBezTo>
                  <a:cubicBezTo>
                    <a:pt x="196215" y="633174"/>
                    <a:pt x="189547" y="634127"/>
                    <a:pt x="186690" y="632222"/>
                  </a:cubicBezTo>
                  <a:cubicBezTo>
                    <a:pt x="173355" y="625554"/>
                    <a:pt x="160973" y="617934"/>
                    <a:pt x="148590" y="610314"/>
                  </a:cubicBezTo>
                  <a:cubicBezTo>
                    <a:pt x="142875" y="606504"/>
                    <a:pt x="138113" y="602694"/>
                    <a:pt x="132398" y="597932"/>
                  </a:cubicBezTo>
                  <a:cubicBezTo>
                    <a:pt x="130493" y="596027"/>
                    <a:pt x="129540" y="592217"/>
                    <a:pt x="130493" y="590312"/>
                  </a:cubicBezTo>
                  <a:cubicBezTo>
                    <a:pt x="134303" y="580787"/>
                    <a:pt x="139065" y="571262"/>
                    <a:pt x="143828" y="561737"/>
                  </a:cubicBezTo>
                  <a:cubicBezTo>
                    <a:pt x="146685" y="556022"/>
                    <a:pt x="148590" y="549354"/>
                    <a:pt x="150495" y="542687"/>
                  </a:cubicBezTo>
                  <a:cubicBezTo>
                    <a:pt x="152400" y="536972"/>
                    <a:pt x="154305" y="532209"/>
                    <a:pt x="157163" y="527447"/>
                  </a:cubicBezTo>
                  <a:cubicBezTo>
                    <a:pt x="161925" y="518874"/>
                    <a:pt x="160973" y="506492"/>
                    <a:pt x="153353" y="498872"/>
                  </a:cubicBezTo>
                  <a:cubicBezTo>
                    <a:pt x="142875" y="488394"/>
                    <a:pt x="134303" y="476964"/>
                    <a:pt x="123825" y="466487"/>
                  </a:cubicBezTo>
                  <a:cubicBezTo>
                    <a:pt x="122873" y="465534"/>
                    <a:pt x="120968" y="464582"/>
                    <a:pt x="120015" y="464582"/>
                  </a:cubicBezTo>
                  <a:cubicBezTo>
                    <a:pt x="110490" y="465534"/>
                    <a:pt x="100965" y="466487"/>
                    <a:pt x="91440" y="467439"/>
                  </a:cubicBezTo>
                  <a:cubicBezTo>
                    <a:pt x="90488" y="467439"/>
                    <a:pt x="89535" y="468392"/>
                    <a:pt x="88583" y="468392"/>
                  </a:cubicBezTo>
                  <a:cubicBezTo>
                    <a:pt x="78105" y="470297"/>
                    <a:pt x="66675" y="472202"/>
                    <a:pt x="56198" y="474107"/>
                  </a:cubicBezTo>
                  <a:cubicBezTo>
                    <a:pt x="49530" y="475059"/>
                    <a:pt x="42863" y="477917"/>
                    <a:pt x="35243" y="478869"/>
                  </a:cubicBezTo>
                  <a:cubicBezTo>
                    <a:pt x="25717" y="479822"/>
                    <a:pt x="21908" y="476012"/>
                    <a:pt x="19050" y="467439"/>
                  </a:cubicBezTo>
                  <a:cubicBezTo>
                    <a:pt x="15240" y="456009"/>
                    <a:pt x="8573" y="444579"/>
                    <a:pt x="5715" y="433149"/>
                  </a:cubicBezTo>
                  <a:cubicBezTo>
                    <a:pt x="3810" y="424577"/>
                    <a:pt x="3810" y="415052"/>
                    <a:pt x="5715" y="406479"/>
                  </a:cubicBezTo>
                  <a:cubicBezTo>
                    <a:pt x="6667" y="403622"/>
                    <a:pt x="13335" y="401717"/>
                    <a:pt x="18098" y="399812"/>
                  </a:cubicBezTo>
                  <a:cubicBezTo>
                    <a:pt x="26670" y="396002"/>
                    <a:pt x="35243" y="392192"/>
                    <a:pt x="42863" y="387429"/>
                  </a:cubicBezTo>
                  <a:cubicBezTo>
                    <a:pt x="50483" y="383619"/>
                    <a:pt x="58102" y="377904"/>
                    <a:pt x="66675" y="374094"/>
                  </a:cubicBezTo>
                  <a:cubicBezTo>
                    <a:pt x="75248" y="369332"/>
                    <a:pt x="80963" y="363617"/>
                    <a:pt x="80963" y="352187"/>
                  </a:cubicBezTo>
                  <a:cubicBezTo>
                    <a:pt x="80010" y="337899"/>
                    <a:pt x="80010" y="323612"/>
                    <a:pt x="80963" y="308372"/>
                  </a:cubicBezTo>
                  <a:cubicBezTo>
                    <a:pt x="81915" y="298847"/>
                    <a:pt x="73343" y="292179"/>
                    <a:pt x="64770" y="287417"/>
                  </a:cubicBezTo>
                  <a:cubicBezTo>
                    <a:pt x="56198" y="283607"/>
                    <a:pt x="47625" y="278844"/>
                    <a:pt x="39052" y="274082"/>
                  </a:cubicBezTo>
                  <a:cubicBezTo>
                    <a:pt x="31433" y="270272"/>
                    <a:pt x="22860" y="266462"/>
                    <a:pt x="14288" y="262652"/>
                  </a:cubicBezTo>
                  <a:cubicBezTo>
                    <a:pt x="9525" y="260747"/>
                    <a:pt x="4763" y="258842"/>
                    <a:pt x="0" y="256937"/>
                  </a:cubicBezTo>
                  <a:cubicBezTo>
                    <a:pt x="1905" y="253127"/>
                    <a:pt x="1905" y="247412"/>
                    <a:pt x="1905" y="240744"/>
                  </a:cubicBezTo>
                  <a:close/>
                  <a:moveTo>
                    <a:pt x="489585" y="332184"/>
                  </a:moveTo>
                  <a:cubicBezTo>
                    <a:pt x="488633" y="332184"/>
                    <a:pt x="488633" y="332184"/>
                    <a:pt x="487680" y="332184"/>
                  </a:cubicBezTo>
                  <a:cubicBezTo>
                    <a:pt x="488633" y="312182"/>
                    <a:pt x="486728" y="292179"/>
                    <a:pt x="477203" y="273129"/>
                  </a:cubicBezTo>
                  <a:cubicBezTo>
                    <a:pt x="473393" y="264557"/>
                    <a:pt x="471488" y="255032"/>
                    <a:pt x="465773" y="247412"/>
                  </a:cubicBezTo>
                  <a:cubicBezTo>
                    <a:pt x="458153" y="235982"/>
                    <a:pt x="448628" y="225504"/>
                    <a:pt x="439103" y="215027"/>
                  </a:cubicBezTo>
                  <a:cubicBezTo>
                    <a:pt x="423863" y="199787"/>
                    <a:pt x="406718" y="187404"/>
                    <a:pt x="386715" y="179784"/>
                  </a:cubicBezTo>
                  <a:cubicBezTo>
                    <a:pt x="371475" y="174069"/>
                    <a:pt x="356235" y="171212"/>
                    <a:pt x="340995" y="167402"/>
                  </a:cubicBezTo>
                  <a:cubicBezTo>
                    <a:pt x="321945" y="162639"/>
                    <a:pt x="302895" y="169307"/>
                    <a:pt x="283845" y="172164"/>
                  </a:cubicBezTo>
                  <a:cubicBezTo>
                    <a:pt x="282893" y="172164"/>
                    <a:pt x="282893" y="173117"/>
                    <a:pt x="281940" y="173117"/>
                  </a:cubicBezTo>
                  <a:cubicBezTo>
                    <a:pt x="270510" y="177879"/>
                    <a:pt x="260033" y="181689"/>
                    <a:pt x="248603" y="186452"/>
                  </a:cubicBezTo>
                  <a:cubicBezTo>
                    <a:pt x="240983" y="190262"/>
                    <a:pt x="233363" y="194072"/>
                    <a:pt x="227647" y="199787"/>
                  </a:cubicBezTo>
                  <a:cubicBezTo>
                    <a:pt x="219075" y="206454"/>
                    <a:pt x="211455" y="214074"/>
                    <a:pt x="203835" y="221694"/>
                  </a:cubicBezTo>
                  <a:cubicBezTo>
                    <a:pt x="191453" y="233124"/>
                    <a:pt x="183833" y="247412"/>
                    <a:pt x="177165" y="262652"/>
                  </a:cubicBezTo>
                  <a:cubicBezTo>
                    <a:pt x="174308" y="268367"/>
                    <a:pt x="172403" y="273129"/>
                    <a:pt x="170498" y="278844"/>
                  </a:cubicBezTo>
                  <a:cubicBezTo>
                    <a:pt x="167640" y="289322"/>
                    <a:pt x="163830" y="299799"/>
                    <a:pt x="162878" y="310277"/>
                  </a:cubicBezTo>
                  <a:cubicBezTo>
                    <a:pt x="161925" y="324564"/>
                    <a:pt x="161925" y="338852"/>
                    <a:pt x="162878" y="354092"/>
                  </a:cubicBezTo>
                  <a:cubicBezTo>
                    <a:pt x="163830" y="364569"/>
                    <a:pt x="167640" y="375047"/>
                    <a:pt x="171450" y="385524"/>
                  </a:cubicBezTo>
                  <a:cubicBezTo>
                    <a:pt x="174308" y="394097"/>
                    <a:pt x="179070" y="403622"/>
                    <a:pt x="182880" y="412194"/>
                  </a:cubicBezTo>
                  <a:cubicBezTo>
                    <a:pt x="186690" y="418862"/>
                    <a:pt x="190500" y="426482"/>
                    <a:pt x="195263" y="432197"/>
                  </a:cubicBezTo>
                  <a:cubicBezTo>
                    <a:pt x="201930" y="440769"/>
                    <a:pt x="209550" y="448389"/>
                    <a:pt x="218122" y="456009"/>
                  </a:cubicBezTo>
                  <a:cubicBezTo>
                    <a:pt x="226695" y="463629"/>
                    <a:pt x="236220" y="471249"/>
                    <a:pt x="246697" y="476964"/>
                  </a:cubicBezTo>
                  <a:cubicBezTo>
                    <a:pt x="255270" y="481727"/>
                    <a:pt x="265748" y="485537"/>
                    <a:pt x="276225" y="488394"/>
                  </a:cubicBezTo>
                  <a:cubicBezTo>
                    <a:pt x="287655" y="492204"/>
                    <a:pt x="299085" y="495062"/>
                    <a:pt x="311468" y="496967"/>
                  </a:cubicBezTo>
                  <a:cubicBezTo>
                    <a:pt x="331470" y="499824"/>
                    <a:pt x="349568" y="494109"/>
                    <a:pt x="369570" y="491252"/>
                  </a:cubicBezTo>
                  <a:cubicBezTo>
                    <a:pt x="370523" y="491252"/>
                    <a:pt x="371475" y="491252"/>
                    <a:pt x="371475" y="490299"/>
                  </a:cubicBezTo>
                  <a:cubicBezTo>
                    <a:pt x="381000" y="485537"/>
                    <a:pt x="391478" y="481727"/>
                    <a:pt x="401003" y="476964"/>
                  </a:cubicBezTo>
                  <a:cubicBezTo>
                    <a:pt x="408623" y="473154"/>
                    <a:pt x="416243" y="470297"/>
                    <a:pt x="421958" y="465534"/>
                  </a:cubicBezTo>
                  <a:cubicBezTo>
                    <a:pt x="440055" y="449342"/>
                    <a:pt x="460058" y="433149"/>
                    <a:pt x="469583" y="409337"/>
                  </a:cubicBezTo>
                  <a:cubicBezTo>
                    <a:pt x="473393" y="400764"/>
                    <a:pt x="480060" y="392192"/>
                    <a:pt x="481965" y="383619"/>
                  </a:cubicBezTo>
                  <a:cubicBezTo>
                    <a:pt x="484823" y="364569"/>
                    <a:pt x="486728" y="348377"/>
                    <a:pt x="489585" y="332184"/>
                  </a:cubicBezTo>
                  <a:close/>
                </a:path>
              </a:pathLst>
            </a:custGeom>
            <a:solidFill>
              <a:srgbClr val="414042">
                <a:alpha val="1490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 rot="-3893153">
              <a:off x="1650733" y="957659"/>
              <a:ext cx="882965" cy="659276"/>
            </a:xfrm>
            <a:prstGeom prst="ellipse">
              <a:avLst/>
            </a:prstGeom>
            <a:solidFill>
              <a:srgbClr val="D8D8D8">
                <a:alpha val="1686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 rot="1828673">
              <a:off x="1491426" y="1109167"/>
              <a:ext cx="864103" cy="508251"/>
            </a:xfrm>
            <a:prstGeom prst="ellipse">
              <a:avLst/>
            </a:prstGeom>
            <a:solidFill>
              <a:srgbClr val="D8D8D8">
                <a:alpha val="1686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552575" y="795052"/>
              <a:ext cx="876300" cy="876300"/>
            </a:xfrm>
            <a:custGeom>
              <a:rect b="b" l="l" r="r" t="t"/>
              <a:pathLst>
                <a:path extrusionOk="0" h="876300" w="876300">
                  <a:moveTo>
                    <a:pt x="441960" y="882968"/>
                  </a:moveTo>
                  <a:lnTo>
                    <a:pt x="441960" y="882968"/>
                  </a:lnTo>
                  <a:cubicBezTo>
                    <a:pt x="199073" y="882968"/>
                    <a:pt x="0" y="683895"/>
                    <a:pt x="0" y="441008"/>
                  </a:cubicBezTo>
                  <a:lnTo>
                    <a:pt x="0" y="441008"/>
                  </a:lnTo>
                  <a:cubicBezTo>
                    <a:pt x="0" y="198120"/>
                    <a:pt x="199073" y="0"/>
                    <a:pt x="441960" y="0"/>
                  </a:cubicBezTo>
                  <a:lnTo>
                    <a:pt x="441960" y="0"/>
                  </a:lnTo>
                  <a:cubicBezTo>
                    <a:pt x="684848" y="0"/>
                    <a:pt x="883920" y="199073"/>
                    <a:pt x="883920" y="441960"/>
                  </a:cubicBezTo>
                  <a:lnTo>
                    <a:pt x="883920" y="441960"/>
                  </a:lnTo>
                  <a:cubicBezTo>
                    <a:pt x="883920" y="683895"/>
                    <a:pt x="684848" y="882968"/>
                    <a:pt x="441960" y="882968"/>
                  </a:cubicBezTo>
                  <a:close/>
                </a:path>
              </a:pathLst>
            </a:custGeom>
            <a:noFill/>
            <a:ln cap="flat" cmpd="sng" w="69850">
              <a:solidFill>
                <a:srgbClr val="5D7E8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792604" y="1157954"/>
              <a:ext cx="38100" cy="76200"/>
            </a:xfrm>
            <a:custGeom>
              <a:rect b="b" l="l" r="r" t="t"/>
              <a:pathLst>
                <a:path extrusionOk="0" h="76200" w="38100">
                  <a:moveTo>
                    <a:pt x="45720" y="81915"/>
                  </a:moveTo>
                  <a:lnTo>
                    <a:pt x="0" y="81915"/>
                  </a:lnTo>
                  <a:lnTo>
                    <a:pt x="0" y="0"/>
                  </a:lnTo>
                  <a:lnTo>
                    <a:pt x="45720" y="0"/>
                  </a:lnTo>
                  <a:lnTo>
                    <a:pt x="45720" y="11430"/>
                  </a:lnTo>
                  <a:lnTo>
                    <a:pt x="13335" y="11430"/>
                  </a:lnTo>
                  <a:lnTo>
                    <a:pt x="13335" y="34290"/>
                  </a:lnTo>
                  <a:lnTo>
                    <a:pt x="43815" y="34290"/>
                  </a:lnTo>
                  <a:lnTo>
                    <a:pt x="43815" y="45720"/>
                  </a:lnTo>
                  <a:lnTo>
                    <a:pt x="13335" y="45720"/>
                  </a:lnTo>
                  <a:lnTo>
                    <a:pt x="13335" y="71438"/>
                  </a:lnTo>
                  <a:lnTo>
                    <a:pt x="45720" y="71438"/>
                  </a:lnTo>
                  <a:lnTo>
                    <a:pt x="45720" y="81915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849754" y="1157954"/>
              <a:ext cx="47625" cy="76200"/>
            </a:xfrm>
            <a:custGeom>
              <a:rect b="b" l="l" r="r" t="t"/>
              <a:pathLst>
                <a:path extrusionOk="0" h="76200" w="47625">
                  <a:moveTo>
                    <a:pt x="53340" y="60007"/>
                  </a:moveTo>
                  <a:cubicBezTo>
                    <a:pt x="53340" y="67627"/>
                    <a:pt x="50482" y="73342"/>
                    <a:pt x="45720" y="77152"/>
                  </a:cubicBezTo>
                  <a:cubicBezTo>
                    <a:pt x="40957" y="80963"/>
                    <a:pt x="33338" y="83820"/>
                    <a:pt x="23813" y="83820"/>
                  </a:cubicBezTo>
                  <a:cubicBezTo>
                    <a:pt x="14288" y="83820"/>
                    <a:pt x="6668" y="81915"/>
                    <a:pt x="953" y="79057"/>
                  </a:cubicBezTo>
                  <a:lnTo>
                    <a:pt x="953" y="66675"/>
                  </a:lnTo>
                  <a:cubicBezTo>
                    <a:pt x="4763" y="68580"/>
                    <a:pt x="8573" y="69532"/>
                    <a:pt x="12382" y="70485"/>
                  </a:cubicBezTo>
                  <a:cubicBezTo>
                    <a:pt x="16193" y="71438"/>
                    <a:pt x="20003" y="72390"/>
                    <a:pt x="23813" y="72390"/>
                  </a:cubicBezTo>
                  <a:cubicBezTo>
                    <a:pt x="29528" y="72390"/>
                    <a:pt x="33338" y="71438"/>
                    <a:pt x="35243" y="69532"/>
                  </a:cubicBezTo>
                  <a:cubicBezTo>
                    <a:pt x="37148" y="67627"/>
                    <a:pt x="39053" y="64770"/>
                    <a:pt x="39053" y="61913"/>
                  </a:cubicBezTo>
                  <a:cubicBezTo>
                    <a:pt x="39053" y="59055"/>
                    <a:pt x="38100" y="56197"/>
                    <a:pt x="35243" y="54292"/>
                  </a:cubicBezTo>
                  <a:cubicBezTo>
                    <a:pt x="32385" y="52388"/>
                    <a:pt x="28575" y="49530"/>
                    <a:pt x="20955" y="46672"/>
                  </a:cubicBezTo>
                  <a:cubicBezTo>
                    <a:pt x="13335" y="43815"/>
                    <a:pt x="8573" y="40005"/>
                    <a:pt x="4763" y="36195"/>
                  </a:cubicBezTo>
                  <a:cubicBezTo>
                    <a:pt x="953" y="32385"/>
                    <a:pt x="0" y="27622"/>
                    <a:pt x="0" y="21907"/>
                  </a:cubicBezTo>
                  <a:cubicBezTo>
                    <a:pt x="0" y="15240"/>
                    <a:pt x="2858" y="9525"/>
                    <a:pt x="7620" y="5715"/>
                  </a:cubicBezTo>
                  <a:cubicBezTo>
                    <a:pt x="12382" y="1905"/>
                    <a:pt x="19050" y="0"/>
                    <a:pt x="26670" y="0"/>
                  </a:cubicBezTo>
                  <a:cubicBezTo>
                    <a:pt x="34290" y="0"/>
                    <a:pt x="41910" y="1905"/>
                    <a:pt x="49530" y="4763"/>
                  </a:cubicBezTo>
                  <a:lnTo>
                    <a:pt x="47625" y="15240"/>
                  </a:lnTo>
                  <a:cubicBezTo>
                    <a:pt x="40005" y="12382"/>
                    <a:pt x="34290" y="10477"/>
                    <a:pt x="28575" y="10477"/>
                  </a:cubicBezTo>
                  <a:cubicBezTo>
                    <a:pt x="23813" y="10477"/>
                    <a:pt x="20955" y="11430"/>
                    <a:pt x="19050" y="13335"/>
                  </a:cubicBezTo>
                  <a:cubicBezTo>
                    <a:pt x="17145" y="15240"/>
                    <a:pt x="15240" y="18097"/>
                    <a:pt x="15240" y="20955"/>
                  </a:cubicBezTo>
                  <a:cubicBezTo>
                    <a:pt x="15240" y="22860"/>
                    <a:pt x="15240" y="24765"/>
                    <a:pt x="16193" y="26670"/>
                  </a:cubicBezTo>
                  <a:cubicBezTo>
                    <a:pt x="17145" y="28575"/>
                    <a:pt x="18098" y="29527"/>
                    <a:pt x="20955" y="30480"/>
                  </a:cubicBezTo>
                  <a:cubicBezTo>
                    <a:pt x="23813" y="31432"/>
                    <a:pt x="26670" y="33338"/>
                    <a:pt x="32385" y="36195"/>
                  </a:cubicBezTo>
                  <a:cubicBezTo>
                    <a:pt x="38100" y="39052"/>
                    <a:pt x="42863" y="40957"/>
                    <a:pt x="45720" y="42863"/>
                  </a:cubicBezTo>
                  <a:cubicBezTo>
                    <a:pt x="48578" y="44767"/>
                    <a:pt x="50482" y="47625"/>
                    <a:pt x="51435" y="50482"/>
                  </a:cubicBezTo>
                  <a:cubicBezTo>
                    <a:pt x="52388" y="53340"/>
                    <a:pt x="53340" y="56197"/>
                    <a:pt x="53340" y="60007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915477" y="1159859"/>
              <a:ext cx="57150" cy="76200"/>
            </a:xfrm>
            <a:custGeom>
              <a:rect b="b" l="l" r="r" t="t"/>
              <a:pathLst>
                <a:path extrusionOk="0" h="76200" w="57150">
                  <a:moveTo>
                    <a:pt x="38100" y="9525"/>
                  </a:moveTo>
                  <a:cubicBezTo>
                    <a:pt x="30480" y="9525"/>
                    <a:pt x="24765" y="12383"/>
                    <a:pt x="20002" y="18098"/>
                  </a:cubicBezTo>
                  <a:cubicBezTo>
                    <a:pt x="15240" y="23813"/>
                    <a:pt x="13335" y="31433"/>
                    <a:pt x="13335" y="40958"/>
                  </a:cubicBezTo>
                  <a:cubicBezTo>
                    <a:pt x="13335" y="51435"/>
                    <a:pt x="15240" y="58103"/>
                    <a:pt x="20002" y="63818"/>
                  </a:cubicBezTo>
                  <a:cubicBezTo>
                    <a:pt x="24765" y="69533"/>
                    <a:pt x="30480" y="71438"/>
                    <a:pt x="38100" y="71438"/>
                  </a:cubicBezTo>
                  <a:cubicBezTo>
                    <a:pt x="41910" y="71438"/>
                    <a:pt x="44768" y="71438"/>
                    <a:pt x="48577" y="70485"/>
                  </a:cubicBezTo>
                  <a:cubicBezTo>
                    <a:pt x="52388" y="69533"/>
                    <a:pt x="55245" y="68580"/>
                    <a:pt x="59055" y="67628"/>
                  </a:cubicBezTo>
                  <a:lnTo>
                    <a:pt x="59055" y="79058"/>
                  </a:lnTo>
                  <a:cubicBezTo>
                    <a:pt x="52388" y="81915"/>
                    <a:pt x="45720" y="82868"/>
                    <a:pt x="37147" y="82868"/>
                  </a:cubicBezTo>
                  <a:cubicBezTo>
                    <a:pt x="24765" y="82868"/>
                    <a:pt x="16193" y="79058"/>
                    <a:pt x="9525" y="72390"/>
                  </a:cubicBezTo>
                  <a:cubicBezTo>
                    <a:pt x="2857" y="65723"/>
                    <a:pt x="0" y="55245"/>
                    <a:pt x="0" y="40958"/>
                  </a:cubicBezTo>
                  <a:cubicBezTo>
                    <a:pt x="0" y="32385"/>
                    <a:pt x="1905" y="24765"/>
                    <a:pt x="4763" y="19050"/>
                  </a:cubicBezTo>
                  <a:cubicBezTo>
                    <a:pt x="7620" y="13335"/>
                    <a:pt x="12382" y="7620"/>
                    <a:pt x="18097" y="4763"/>
                  </a:cubicBezTo>
                  <a:cubicBezTo>
                    <a:pt x="23813" y="1905"/>
                    <a:pt x="30480" y="0"/>
                    <a:pt x="39052" y="0"/>
                  </a:cubicBezTo>
                  <a:cubicBezTo>
                    <a:pt x="47625" y="0"/>
                    <a:pt x="55245" y="1905"/>
                    <a:pt x="61913" y="5715"/>
                  </a:cubicBezTo>
                  <a:lnTo>
                    <a:pt x="57150" y="17145"/>
                  </a:lnTo>
                  <a:cubicBezTo>
                    <a:pt x="54293" y="16193"/>
                    <a:pt x="51435" y="14288"/>
                    <a:pt x="48577" y="13335"/>
                  </a:cubicBezTo>
                  <a:cubicBezTo>
                    <a:pt x="45720" y="12383"/>
                    <a:pt x="40957" y="9525"/>
                    <a:pt x="38100" y="9525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986915" y="1157954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41910"/>
                  </a:moveTo>
                  <a:cubicBezTo>
                    <a:pt x="76200" y="55245"/>
                    <a:pt x="73343" y="65722"/>
                    <a:pt x="66675" y="73342"/>
                  </a:cubicBezTo>
                  <a:cubicBezTo>
                    <a:pt x="60007" y="80963"/>
                    <a:pt x="50482" y="84772"/>
                    <a:pt x="38100" y="84772"/>
                  </a:cubicBezTo>
                  <a:cubicBezTo>
                    <a:pt x="25718" y="84772"/>
                    <a:pt x="16193" y="80963"/>
                    <a:pt x="9525" y="73342"/>
                  </a:cubicBezTo>
                  <a:cubicBezTo>
                    <a:pt x="2857" y="65722"/>
                    <a:pt x="0" y="55245"/>
                    <a:pt x="0" y="41910"/>
                  </a:cubicBezTo>
                  <a:cubicBezTo>
                    <a:pt x="0" y="28575"/>
                    <a:pt x="2857" y="18097"/>
                    <a:pt x="9525" y="10477"/>
                  </a:cubicBezTo>
                  <a:cubicBezTo>
                    <a:pt x="16193" y="2857"/>
                    <a:pt x="25718" y="0"/>
                    <a:pt x="38100" y="0"/>
                  </a:cubicBezTo>
                  <a:cubicBezTo>
                    <a:pt x="50482" y="0"/>
                    <a:pt x="60007" y="3810"/>
                    <a:pt x="66675" y="11430"/>
                  </a:cubicBezTo>
                  <a:cubicBezTo>
                    <a:pt x="73343" y="19050"/>
                    <a:pt x="76200" y="28575"/>
                    <a:pt x="76200" y="41910"/>
                  </a:cubicBezTo>
                  <a:close/>
                  <a:moveTo>
                    <a:pt x="14288" y="41910"/>
                  </a:moveTo>
                  <a:cubicBezTo>
                    <a:pt x="14288" y="52388"/>
                    <a:pt x="16193" y="60007"/>
                    <a:pt x="20002" y="64770"/>
                  </a:cubicBezTo>
                  <a:cubicBezTo>
                    <a:pt x="23813" y="69532"/>
                    <a:pt x="30480" y="72390"/>
                    <a:pt x="38100" y="72390"/>
                  </a:cubicBezTo>
                  <a:cubicBezTo>
                    <a:pt x="45720" y="72390"/>
                    <a:pt x="52388" y="69532"/>
                    <a:pt x="56197" y="64770"/>
                  </a:cubicBezTo>
                  <a:cubicBezTo>
                    <a:pt x="60007" y="60007"/>
                    <a:pt x="61913" y="52388"/>
                    <a:pt x="61913" y="41910"/>
                  </a:cubicBezTo>
                  <a:cubicBezTo>
                    <a:pt x="61913" y="31432"/>
                    <a:pt x="60007" y="24765"/>
                    <a:pt x="56197" y="19050"/>
                  </a:cubicBezTo>
                  <a:cubicBezTo>
                    <a:pt x="52388" y="13335"/>
                    <a:pt x="46672" y="11430"/>
                    <a:pt x="38100" y="11430"/>
                  </a:cubicBezTo>
                  <a:cubicBezTo>
                    <a:pt x="30480" y="11430"/>
                    <a:pt x="23813" y="14288"/>
                    <a:pt x="20002" y="19050"/>
                  </a:cubicBezTo>
                  <a:cubicBezTo>
                    <a:pt x="16193" y="23813"/>
                    <a:pt x="14288" y="31432"/>
                    <a:pt x="14288" y="41910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081212" y="1157954"/>
              <a:ext cx="47625" cy="76200"/>
            </a:xfrm>
            <a:custGeom>
              <a:rect b="b" l="l" r="r" t="t"/>
              <a:pathLst>
                <a:path extrusionOk="0" h="76200" w="47625">
                  <a:moveTo>
                    <a:pt x="0" y="81915"/>
                  </a:moveTo>
                  <a:lnTo>
                    <a:pt x="0" y="0"/>
                  </a:lnTo>
                  <a:lnTo>
                    <a:pt x="13335" y="0"/>
                  </a:lnTo>
                  <a:lnTo>
                    <a:pt x="13335" y="70485"/>
                  </a:lnTo>
                  <a:lnTo>
                    <a:pt x="47625" y="70485"/>
                  </a:lnTo>
                  <a:lnTo>
                    <a:pt x="47625" y="81915"/>
                  </a:lnTo>
                  <a:lnTo>
                    <a:pt x="0" y="81915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2132647" y="1157954"/>
              <a:ext cx="66675" cy="76200"/>
            </a:xfrm>
            <a:custGeom>
              <a:rect b="b" l="l" r="r" t="t"/>
              <a:pathLst>
                <a:path extrusionOk="0" h="76200" w="66675">
                  <a:moveTo>
                    <a:pt x="60960" y="81915"/>
                  </a:moveTo>
                  <a:lnTo>
                    <a:pt x="52388" y="59055"/>
                  </a:lnTo>
                  <a:lnTo>
                    <a:pt x="20955" y="59055"/>
                  </a:lnTo>
                  <a:lnTo>
                    <a:pt x="13335" y="81915"/>
                  </a:lnTo>
                  <a:lnTo>
                    <a:pt x="0" y="81915"/>
                  </a:lnTo>
                  <a:lnTo>
                    <a:pt x="30480" y="0"/>
                  </a:lnTo>
                  <a:lnTo>
                    <a:pt x="44767" y="0"/>
                  </a:lnTo>
                  <a:lnTo>
                    <a:pt x="75248" y="81915"/>
                  </a:lnTo>
                  <a:lnTo>
                    <a:pt x="60960" y="81915"/>
                  </a:lnTo>
                  <a:close/>
                  <a:moveTo>
                    <a:pt x="49530" y="48577"/>
                  </a:moveTo>
                  <a:lnTo>
                    <a:pt x="41910" y="26670"/>
                  </a:lnTo>
                  <a:cubicBezTo>
                    <a:pt x="40958" y="24765"/>
                    <a:pt x="40958" y="22860"/>
                    <a:pt x="40005" y="20002"/>
                  </a:cubicBezTo>
                  <a:cubicBezTo>
                    <a:pt x="39052" y="17145"/>
                    <a:pt x="38100" y="14288"/>
                    <a:pt x="38100" y="13335"/>
                  </a:cubicBezTo>
                  <a:cubicBezTo>
                    <a:pt x="37148" y="18097"/>
                    <a:pt x="35242" y="22860"/>
                    <a:pt x="33338" y="28575"/>
                  </a:cubicBezTo>
                  <a:lnTo>
                    <a:pt x="25718" y="49530"/>
                  </a:lnTo>
                  <a:lnTo>
                    <a:pt x="49530" y="4953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683067" y="1267492"/>
              <a:ext cx="47625" cy="66675"/>
            </a:xfrm>
            <a:custGeom>
              <a:rect b="b" l="l" r="r" t="t"/>
              <a:pathLst>
                <a:path extrusionOk="0" h="66675" w="47625">
                  <a:moveTo>
                    <a:pt x="48577" y="21907"/>
                  </a:moveTo>
                  <a:cubicBezTo>
                    <a:pt x="48577" y="29527"/>
                    <a:pt x="46673" y="35242"/>
                    <a:pt x="41910" y="39052"/>
                  </a:cubicBezTo>
                  <a:cubicBezTo>
                    <a:pt x="37148" y="42863"/>
                    <a:pt x="31433" y="45720"/>
                    <a:pt x="22860" y="45720"/>
                  </a:cubicBezTo>
                  <a:lnTo>
                    <a:pt x="18097" y="45720"/>
                  </a:lnTo>
                  <a:lnTo>
                    <a:pt x="18097" y="67627"/>
                  </a:lnTo>
                  <a:lnTo>
                    <a:pt x="0" y="67627"/>
                  </a:lnTo>
                  <a:lnTo>
                    <a:pt x="0" y="0"/>
                  </a:lnTo>
                  <a:lnTo>
                    <a:pt x="23812" y="0"/>
                  </a:lnTo>
                  <a:cubicBezTo>
                    <a:pt x="32385" y="0"/>
                    <a:pt x="39052" y="1905"/>
                    <a:pt x="42862" y="5715"/>
                  </a:cubicBezTo>
                  <a:cubicBezTo>
                    <a:pt x="46673" y="9525"/>
                    <a:pt x="48577" y="15240"/>
                    <a:pt x="48577" y="21907"/>
                  </a:cubicBezTo>
                  <a:close/>
                  <a:moveTo>
                    <a:pt x="18097" y="30480"/>
                  </a:moveTo>
                  <a:lnTo>
                    <a:pt x="20955" y="30480"/>
                  </a:lnTo>
                  <a:cubicBezTo>
                    <a:pt x="23812" y="30480"/>
                    <a:pt x="25717" y="29527"/>
                    <a:pt x="27623" y="28575"/>
                  </a:cubicBezTo>
                  <a:cubicBezTo>
                    <a:pt x="29527" y="26670"/>
                    <a:pt x="30480" y="24765"/>
                    <a:pt x="30480" y="21907"/>
                  </a:cubicBezTo>
                  <a:cubicBezTo>
                    <a:pt x="30480" y="17145"/>
                    <a:pt x="27623" y="15240"/>
                    <a:pt x="22860" y="15240"/>
                  </a:cubicBezTo>
                  <a:lnTo>
                    <a:pt x="18097" y="15240"/>
                  </a:lnTo>
                  <a:lnTo>
                    <a:pt x="18097" y="3048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739265" y="1267492"/>
              <a:ext cx="66675" cy="66675"/>
            </a:xfrm>
            <a:custGeom>
              <a:rect b="b" l="l" r="r" t="t"/>
              <a:pathLst>
                <a:path extrusionOk="0" h="66675" w="66675">
                  <a:moveTo>
                    <a:pt x="66675" y="34290"/>
                  </a:moveTo>
                  <a:cubicBezTo>
                    <a:pt x="66675" y="45720"/>
                    <a:pt x="63817" y="54292"/>
                    <a:pt x="58102" y="60007"/>
                  </a:cubicBezTo>
                  <a:cubicBezTo>
                    <a:pt x="52388" y="65722"/>
                    <a:pt x="43815" y="68580"/>
                    <a:pt x="33338" y="68580"/>
                  </a:cubicBezTo>
                  <a:cubicBezTo>
                    <a:pt x="22860" y="68580"/>
                    <a:pt x="14288" y="65722"/>
                    <a:pt x="8572" y="60007"/>
                  </a:cubicBezTo>
                  <a:cubicBezTo>
                    <a:pt x="2857" y="54292"/>
                    <a:pt x="0" y="45720"/>
                    <a:pt x="0" y="34290"/>
                  </a:cubicBezTo>
                  <a:cubicBezTo>
                    <a:pt x="0" y="22860"/>
                    <a:pt x="2857" y="14288"/>
                    <a:pt x="8572" y="8572"/>
                  </a:cubicBezTo>
                  <a:cubicBezTo>
                    <a:pt x="14288" y="2857"/>
                    <a:pt x="22860" y="0"/>
                    <a:pt x="33338" y="0"/>
                  </a:cubicBezTo>
                  <a:cubicBezTo>
                    <a:pt x="43815" y="0"/>
                    <a:pt x="52388" y="2857"/>
                    <a:pt x="58102" y="8572"/>
                  </a:cubicBezTo>
                  <a:cubicBezTo>
                    <a:pt x="64770" y="14288"/>
                    <a:pt x="66675" y="22860"/>
                    <a:pt x="66675" y="34290"/>
                  </a:cubicBezTo>
                  <a:close/>
                  <a:moveTo>
                    <a:pt x="20002" y="34290"/>
                  </a:moveTo>
                  <a:cubicBezTo>
                    <a:pt x="20002" y="47625"/>
                    <a:pt x="24765" y="54292"/>
                    <a:pt x="33338" y="54292"/>
                  </a:cubicBezTo>
                  <a:cubicBezTo>
                    <a:pt x="38100" y="54292"/>
                    <a:pt x="41910" y="52388"/>
                    <a:pt x="43815" y="49530"/>
                  </a:cubicBezTo>
                  <a:cubicBezTo>
                    <a:pt x="45720" y="46672"/>
                    <a:pt x="47625" y="40957"/>
                    <a:pt x="47625" y="34290"/>
                  </a:cubicBezTo>
                  <a:cubicBezTo>
                    <a:pt x="47625" y="27622"/>
                    <a:pt x="46672" y="22860"/>
                    <a:pt x="43815" y="19050"/>
                  </a:cubicBezTo>
                  <a:cubicBezTo>
                    <a:pt x="41910" y="16192"/>
                    <a:pt x="38100" y="14288"/>
                    <a:pt x="33338" y="14288"/>
                  </a:cubicBezTo>
                  <a:cubicBezTo>
                    <a:pt x="24765" y="14288"/>
                    <a:pt x="20002" y="20955"/>
                    <a:pt x="20002" y="34290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818322" y="1267492"/>
              <a:ext cx="38100" cy="66675"/>
            </a:xfrm>
            <a:custGeom>
              <a:rect b="b" l="l" r="r" t="t"/>
              <a:pathLst>
                <a:path extrusionOk="0" h="66675" w="38100">
                  <a:moveTo>
                    <a:pt x="0" y="67627"/>
                  </a:moveTo>
                  <a:lnTo>
                    <a:pt x="0" y="0"/>
                  </a:lnTo>
                  <a:lnTo>
                    <a:pt x="19050" y="0"/>
                  </a:lnTo>
                  <a:lnTo>
                    <a:pt x="19050" y="53340"/>
                  </a:lnTo>
                  <a:lnTo>
                    <a:pt x="44768" y="53340"/>
                  </a:lnTo>
                  <a:lnTo>
                    <a:pt x="44768" y="67627"/>
                  </a:lnTo>
                  <a:lnTo>
                    <a:pt x="0" y="67627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874520" y="1267492"/>
              <a:ext cx="9525" cy="66675"/>
            </a:xfrm>
            <a:custGeom>
              <a:rect b="b" l="l" r="r" t="t"/>
              <a:pathLst>
                <a:path extrusionOk="0" h="66675" w="9525">
                  <a:moveTo>
                    <a:pt x="0" y="67627"/>
                  </a:moveTo>
                  <a:lnTo>
                    <a:pt x="0" y="0"/>
                  </a:lnTo>
                  <a:lnTo>
                    <a:pt x="18097" y="0"/>
                  </a:lnTo>
                  <a:lnTo>
                    <a:pt x="18097" y="67627"/>
                  </a:lnTo>
                  <a:lnTo>
                    <a:pt x="0" y="67627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903095" y="1266539"/>
              <a:ext cx="47625" cy="66675"/>
            </a:xfrm>
            <a:custGeom>
              <a:rect b="b" l="l" r="r" t="t"/>
              <a:pathLst>
                <a:path extrusionOk="0" h="66675" w="47625">
                  <a:moveTo>
                    <a:pt x="34290" y="68580"/>
                  </a:moveTo>
                  <a:lnTo>
                    <a:pt x="16192" y="68580"/>
                  </a:lnTo>
                  <a:lnTo>
                    <a:pt x="16192" y="15240"/>
                  </a:lnTo>
                  <a:lnTo>
                    <a:pt x="0" y="15240"/>
                  </a:lnTo>
                  <a:lnTo>
                    <a:pt x="0" y="0"/>
                  </a:lnTo>
                  <a:lnTo>
                    <a:pt x="51435" y="0"/>
                  </a:lnTo>
                  <a:lnTo>
                    <a:pt x="51435" y="15240"/>
                  </a:lnTo>
                  <a:lnTo>
                    <a:pt x="35242" y="15240"/>
                  </a:lnTo>
                  <a:lnTo>
                    <a:pt x="35242" y="6858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964054" y="1247489"/>
              <a:ext cx="38100" cy="85725"/>
            </a:xfrm>
            <a:custGeom>
              <a:rect b="b" l="l" r="r" t="t"/>
              <a:pathLst>
                <a:path extrusionOk="0" h="85725" w="38100">
                  <a:moveTo>
                    <a:pt x="40005" y="87630"/>
                  </a:moveTo>
                  <a:lnTo>
                    <a:pt x="0" y="87630"/>
                  </a:lnTo>
                  <a:lnTo>
                    <a:pt x="0" y="20003"/>
                  </a:lnTo>
                  <a:lnTo>
                    <a:pt x="40005" y="20003"/>
                  </a:lnTo>
                  <a:lnTo>
                    <a:pt x="40005" y="34290"/>
                  </a:lnTo>
                  <a:lnTo>
                    <a:pt x="18098" y="34290"/>
                  </a:lnTo>
                  <a:lnTo>
                    <a:pt x="18098" y="44768"/>
                  </a:lnTo>
                  <a:lnTo>
                    <a:pt x="38100" y="44768"/>
                  </a:lnTo>
                  <a:lnTo>
                    <a:pt x="38100" y="59055"/>
                  </a:lnTo>
                  <a:lnTo>
                    <a:pt x="18098" y="59055"/>
                  </a:lnTo>
                  <a:lnTo>
                    <a:pt x="18098" y="71438"/>
                  </a:lnTo>
                  <a:lnTo>
                    <a:pt x="40005" y="71438"/>
                  </a:lnTo>
                  <a:lnTo>
                    <a:pt x="40005" y="87630"/>
                  </a:lnTo>
                  <a:close/>
                  <a:moveTo>
                    <a:pt x="8573" y="14288"/>
                  </a:moveTo>
                  <a:lnTo>
                    <a:pt x="8573" y="13335"/>
                  </a:lnTo>
                  <a:cubicBezTo>
                    <a:pt x="13335" y="8573"/>
                    <a:pt x="16193" y="4763"/>
                    <a:pt x="18098" y="3810"/>
                  </a:cubicBezTo>
                  <a:cubicBezTo>
                    <a:pt x="20003" y="2857"/>
                    <a:pt x="20003" y="953"/>
                    <a:pt x="20955" y="0"/>
                  </a:cubicBezTo>
                  <a:lnTo>
                    <a:pt x="40957" y="0"/>
                  </a:lnTo>
                  <a:lnTo>
                    <a:pt x="40957" y="953"/>
                  </a:lnTo>
                  <a:cubicBezTo>
                    <a:pt x="38100" y="2857"/>
                    <a:pt x="35243" y="5715"/>
                    <a:pt x="30480" y="8573"/>
                  </a:cubicBezTo>
                  <a:cubicBezTo>
                    <a:pt x="25718" y="11430"/>
                    <a:pt x="22860" y="14288"/>
                    <a:pt x="20955" y="15240"/>
                  </a:cubicBezTo>
                  <a:lnTo>
                    <a:pt x="8573" y="1524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012632" y="1268444"/>
              <a:ext cx="47625" cy="66675"/>
            </a:xfrm>
            <a:custGeom>
              <a:rect b="b" l="l" r="r" t="t"/>
              <a:pathLst>
                <a:path extrusionOk="0" h="66675" w="47625">
                  <a:moveTo>
                    <a:pt x="33338" y="13335"/>
                  </a:moveTo>
                  <a:cubicBezTo>
                    <a:pt x="28575" y="13335"/>
                    <a:pt x="25717" y="15240"/>
                    <a:pt x="22860" y="19050"/>
                  </a:cubicBezTo>
                  <a:cubicBezTo>
                    <a:pt x="20002" y="22860"/>
                    <a:pt x="19050" y="27623"/>
                    <a:pt x="19050" y="34290"/>
                  </a:cubicBezTo>
                  <a:cubicBezTo>
                    <a:pt x="19050" y="47625"/>
                    <a:pt x="23813" y="54293"/>
                    <a:pt x="34290" y="54293"/>
                  </a:cubicBezTo>
                  <a:cubicBezTo>
                    <a:pt x="37147" y="54293"/>
                    <a:pt x="40005" y="54293"/>
                    <a:pt x="42863" y="53340"/>
                  </a:cubicBezTo>
                  <a:cubicBezTo>
                    <a:pt x="45720" y="52388"/>
                    <a:pt x="48577" y="51435"/>
                    <a:pt x="51435" y="50482"/>
                  </a:cubicBezTo>
                  <a:lnTo>
                    <a:pt x="51435" y="65723"/>
                  </a:lnTo>
                  <a:cubicBezTo>
                    <a:pt x="45720" y="68580"/>
                    <a:pt x="39052" y="69532"/>
                    <a:pt x="32385" y="69532"/>
                  </a:cubicBezTo>
                  <a:cubicBezTo>
                    <a:pt x="21907" y="69532"/>
                    <a:pt x="14288" y="66675"/>
                    <a:pt x="8572" y="60960"/>
                  </a:cubicBezTo>
                  <a:cubicBezTo>
                    <a:pt x="2857" y="55245"/>
                    <a:pt x="0" y="46673"/>
                    <a:pt x="0" y="35243"/>
                  </a:cubicBezTo>
                  <a:cubicBezTo>
                    <a:pt x="0" y="28575"/>
                    <a:pt x="952" y="21907"/>
                    <a:pt x="3810" y="17145"/>
                  </a:cubicBezTo>
                  <a:cubicBezTo>
                    <a:pt x="6667" y="11430"/>
                    <a:pt x="10477" y="7620"/>
                    <a:pt x="15240" y="4763"/>
                  </a:cubicBezTo>
                  <a:cubicBezTo>
                    <a:pt x="20002" y="1905"/>
                    <a:pt x="25717" y="0"/>
                    <a:pt x="32385" y="0"/>
                  </a:cubicBezTo>
                  <a:cubicBezTo>
                    <a:pt x="40005" y="0"/>
                    <a:pt x="46672" y="1905"/>
                    <a:pt x="53340" y="4763"/>
                  </a:cubicBezTo>
                  <a:lnTo>
                    <a:pt x="47625" y="19050"/>
                  </a:lnTo>
                  <a:cubicBezTo>
                    <a:pt x="44767" y="18098"/>
                    <a:pt x="42863" y="17145"/>
                    <a:pt x="40005" y="16193"/>
                  </a:cubicBezTo>
                  <a:cubicBezTo>
                    <a:pt x="39052" y="13335"/>
                    <a:pt x="36195" y="13335"/>
                    <a:pt x="33338" y="13335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2078354" y="1267492"/>
              <a:ext cx="57150" cy="66675"/>
            </a:xfrm>
            <a:custGeom>
              <a:rect b="b" l="l" r="r" t="t"/>
              <a:pathLst>
                <a:path extrusionOk="0" h="66675" w="57150">
                  <a:moveTo>
                    <a:pt x="63818" y="67627"/>
                  </a:moveTo>
                  <a:lnTo>
                    <a:pt x="40005" y="67627"/>
                  </a:lnTo>
                  <a:lnTo>
                    <a:pt x="15240" y="20002"/>
                  </a:lnTo>
                  <a:lnTo>
                    <a:pt x="15240" y="20002"/>
                  </a:lnTo>
                  <a:cubicBezTo>
                    <a:pt x="16193" y="27622"/>
                    <a:pt x="16193" y="33338"/>
                    <a:pt x="16193" y="37147"/>
                  </a:cubicBezTo>
                  <a:lnTo>
                    <a:pt x="16193" y="67627"/>
                  </a:lnTo>
                  <a:lnTo>
                    <a:pt x="0" y="67627"/>
                  </a:lnTo>
                  <a:lnTo>
                    <a:pt x="0" y="0"/>
                  </a:lnTo>
                  <a:lnTo>
                    <a:pt x="23813" y="0"/>
                  </a:lnTo>
                  <a:lnTo>
                    <a:pt x="48578" y="47625"/>
                  </a:lnTo>
                  <a:lnTo>
                    <a:pt x="48578" y="47625"/>
                  </a:lnTo>
                  <a:cubicBezTo>
                    <a:pt x="48578" y="40957"/>
                    <a:pt x="47625" y="35242"/>
                    <a:pt x="47625" y="31432"/>
                  </a:cubicBezTo>
                  <a:lnTo>
                    <a:pt x="47625" y="952"/>
                  </a:lnTo>
                  <a:lnTo>
                    <a:pt x="63818" y="952"/>
                  </a:lnTo>
                  <a:lnTo>
                    <a:pt x="63818" y="67627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2157412" y="1267492"/>
              <a:ext cx="9525" cy="66675"/>
            </a:xfrm>
            <a:custGeom>
              <a:rect b="b" l="l" r="r" t="t"/>
              <a:pathLst>
                <a:path extrusionOk="0" h="66675" w="9525">
                  <a:moveTo>
                    <a:pt x="0" y="67627"/>
                  </a:moveTo>
                  <a:lnTo>
                    <a:pt x="0" y="0"/>
                  </a:lnTo>
                  <a:lnTo>
                    <a:pt x="18098" y="0"/>
                  </a:lnTo>
                  <a:lnTo>
                    <a:pt x="18098" y="67627"/>
                  </a:lnTo>
                  <a:lnTo>
                    <a:pt x="0" y="67627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2186939" y="1268444"/>
              <a:ext cx="47625" cy="66675"/>
            </a:xfrm>
            <a:custGeom>
              <a:rect b="b" l="l" r="r" t="t"/>
              <a:pathLst>
                <a:path extrusionOk="0" h="66675" w="47625">
                  <a:moveTo>
                    <a:pt x="33338" y="13335"/>
                  </a:moveTo>
                  <a:cubicBezTo>
                    <a:pt x="28575" y="13335"/>
                    <a:pt x="25718" y="15240"/>
                    <a:pt x="22860" y="19050"/>
                  </a:cubicBezTo>
                  <a:cubicBezTo>
                    <a:pt x="20003" y="22860"/>
                    <a:pt x="19050" y="27623"/>
                    <a:pt x="19050" y="34290"/>
                  </a:cubicBezTo>
                  <a:cubicBezTo>
                    <a:pt x="19050" y="47625"/>
                    <a:pt x="23813" y="54293"/>
                    <a:pt x="34290" y="54293"/>
                  </a:cubicBezTo>
                  <a:cubicBezTo>
                    <a:pt x="37148" y="54293"/>
                    <a:pt x="40005" y="54293"/>
                    <a:pt x="42863" y="53340"/>
                  </a:cubicBezTo>
                  <a:cubicBezTo>
                    <a:pt x="45720" y="52388"/>
                    <a:pt x="48578" y="51435"/>
                    <a:pt x="51435" y="50482"/>
                  </a:cubicBezTo>
                  <a:lnTo>
                    <a:pt x="51435" y="65723"/>
                  </a:lnTo>
                  <a:cubicBezTo>
                    <a:pt x="45720" y="68580"/>
                    <a:pt x="39053" y="69532"/>
                    <a:pt x="32385" y="69532"/>
                  </a:cubicBezTo>
                  <a:cubicBezTo>
                    <a:pt x="21908" y="69532"/>
                    <a:pt x="14288" y="66675"/>
                    <a:pt x="8573" y="60960"/>
                  </a:cubicBezTo>
                  <a:cubicBezTo>
                    <a:pt x="2858" y="55245"/>
                    <a:pt x="0" y="46673"/>
                    <a:pt x="0" y="35243"/>
                  </a:cubicBezTo>
                  <a:cubicBezTo>
                    <a:pt x="0" y="28575"/>
                    <a:pt x="953" y="21907"/>
                    <a:pt x="3810" y="17145"/>
                  </a:cubicBezTo>
                  <a:cubicBezTo>
                    <a:pt x="6668" y="11430"/>
                    <a:pt x="10478" y="7620"/>
                    <a:pt x="15240" y="4763"/>
                  </a:cubicBezTo>
                  <a:cubicBezTo>
                    <a:pt x="20003" y="1905"/>
                    <a:pt x="25718" y="0"/>
                    <a:pt x="32385" y="0"/>
                  </a:cubicBezTo>
                  <a:cubicBezTo>
                    <a:pt x="40005" y="0"/>
                    <a:pt x="46673" y="1905"/>
                    <a:pt x="53340" y="4763"/>
                  </a:cubicBezTo>
                  <a:lnTo>
                    <a:pt x="47625" y="19050"/>
                  </a:lnTo>
                  <a:cubicBezTo>
                    <a:pt x="44768" y="18098"/>
                    <a:pt x="42863" y="17145"/>
                    <a:pt x="40005" y="16193"/>
                  </a:cubicBezTo>
                  <a:cubicBezTo>
                    <a:pt x="39053" y="13335"/>
                    <a:pt x="36195" y="13335"/>
                    <a:pt x="33338" y="13335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2245042" y="1266539"/>
              <a:ext cx="66675" cy="66675"/>
            </a:xfrm>
            <a:custGeom>
              <a:rect b="b" l="l" r="r" t="t"/>
              <a:pathLst>
                <a:path extrusionOk="0" h="66675" w="66675">
                  <a:moveTo>
                    <a:pt x="48577" y="68580"/>
                  </a:moveTo>
                  <a:lnTo>
                    <a:pt x="44767" y="56198"/>
                  </a:lnTo>
                  <a:lnTo>
                    <a:pt x="22860" y="56198"/>
                  </a:lnTo>
                  <a:lnTo>
                    <a:pt x="20002" y="68580"/>
                  </a:lnTo>
                  <a:lnTo>
                    <a:pt x="0" y="68580"/>
                  </a:lnTo>
                  <a:lnTo>
                    <a:pt x="21907" y="0"/>
                  </a:lnTo>
                  <a:lnTo>
                    <a:pt x="46672" y="0"/>
                  </a:lnTo>
                  <a:lnTo>
                    <a:pt x="68580" y="68580"/>
                  </a:lnTo>
                  <a:lnTo>
                    <a:pt x="48577" y="68580"/>
                  </a:lnTo>
                  <a:close/>
                  <a:moveTo>
                    <a:pt x="41910" y="40957"/>
                  </a:moveTo>
                  <a:lnTo>
                    <a:pt x="39052" y="30480"/>
                  </a:lnTo>
                  <a:cubicBezTo>
                    <a:pt x="38100" y="27623"/>
                    <a:pt x="37147" y="24765"/>
                    <a:pt x="36195" y="20955"/>
                  </a:cubicBezTo>
                  <a:cubicBezTo>
                    <a:pt x="35242" y="17145"/>
                    <a:pt x="34290" y="14288"/>
                    <a:pt x="34290" y="12382"/>
                  </a:cubicBezTo>
                  <a:cubicBezTo>
                    <a:pt x="34290" y="14288"/>
                    <a:pt x="33338" y="16193"/>
                    <a:pt x="32385" y="20003"/>
                  </a:cubicBezTo>
                  <a:cubicBezTo>
                    <a:pt x="31432" y="23813"/>
                    <a:pt x="29527" y="30480"/>
                    <a:pt x="26670" y="41910"/>
                  </a:cubicBezTo>
                  <a:lnTo>
                    <a:pt x="41910" y="4191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960244" y="1448214"/>
              <a:ext cx="76200" cy="153320"/>
            </a:xfrm>
            <a:custGeom>
              <a:rect b="b" l="l" r="r" t="t"/>
              <a:pathLst>
                <a:path extrusionOk="0" h="159068" w="79057">
                  <a:moveTo>
                    <a:pt x="40957" y="159068"/>
                  </a:moveTo>
                  <a:cubicBezTo>
                    <a:pt x="38100" y="155258"/>
                    <a:pt x="34290" y="151448"/>
                    <a:pt x="31432" y="148590"/>
                  </a:cubicBezTo>
                  <a:cubicBezTo>
                    <a:pt x="24765" y="141923"/>
                    <a:pt x="17145" y="135255"/>
                    <a:pt x="10477" y="128588"/>
                  </a:cubicBezTo>
                  <a:cubicBezTo>
                    <a:pt x="3810" y="121920"/>
                    <a:pt x="0" y="114300"/>
                    <a:pt x="0" y="104775"/>
                  </a:cubicBezTo>
                  <a:cubicBezTo>
                    <a:pt x="0" y="98108"/>
                    <a:pt x="2857" y="92393"/>
                    <a:pt x="6667" y="87630"/>
                  </a:cubicBezTo>
                  <a:cubicBezTo>
                    <a:pt x="12382" y="80010"/>
                    <a:pt x="19268" y="74448"/>
                    <a:pt x="24248" y="65993"/>
                  </a:cubicBezTo>
                  <a:cubicBezTo>
                    <a:pt x="29228" y="57538"/>
                    <a:pt x="33051" y="54759"/>
                    <a:pt x="36547" y="36900"/>
                  </a:cubicBezTo>
                  <a:cubicBezTo>
                    <a:pt x="39173" y="25901"/>
                    <a:pt x="38635" y="5356"/>
                    <a:pt x="40005" y="0"/>
                  </a:cubicBezTo>
                  <a:cubicBezTo>
                    <a:pt x="41910" y="953"/>
                    <a:pt x="42863" y="2858"/>
                    <a:pt x="44767" y="4763"/>
                  </a:cubicBezTo>
                  <a:cubicBezTo>
                    <a:pt x="52388" y="15240"/>
                    <a:pt x="60960" y="24765"/>
                    <a:pt x="69532" y="34290"/>
                  </a:cubicBezTo>
                  <a:cubicBezTo>
                    <a:pt x="76200" y="40958"/>
                    <a:pt x="79057" y="49530"/>
                    <a:pt x="79057" y="58103"/>
                  </a:cubicBezTo>
                  <a:cubicBezTo>
                    <a:pt x="79057" y="66675"/>
                    <a:pt x="75247" y="74295"/>
                    <a:pt x="69532" y="80010"/>
                  </a:cubicBezTo>
                  <a:cubicBezTo>
                    <a:pt x="64770" y="85725"/>
                    <a:pt x="59055" y="90488"/>
                    <a:pt x="55245" y="96203"/>
                  </a:cubicBezTo>
                  <a:cubicBezTo>
                    <a:pt x="52119" y="104224"/>
                    <a:pt x="46631" y="105475"/>
                    <a:pt x="45120" y="120737"/>
                  </a:cubicBezTo>
                  <a:cubicBezTo>
                    <a:pt x="42007" y="144456"/>
                    <a:pt x="41868" y="140429"/>
                    <a:pt x="40957" y="159068"/>
                  </a:cubicBezTo>
                  <a:lnTo>
                    <a:pt x="40957" y="159068"/>
                  </a:lnTo>
                  <a:close/>
                </a:path>
              </a:pathLst>
            </a:custGeom>
            <a:solidFill>
              <a:srgbClr val="5D7E8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 Panorâmica com Legenda">
  <p:cSld name="Foto Panorâmica com Legenda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1"/>
          <p:cNvSpPr txBox="1"/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11"/>
          <p:cNvSpPr/>
          <p:nvPr>
            <p:ph idx="2" type="pic"/>
          </p:nvPr>
        </p:nvSpPr>
        <p:spPr>
          <a:xfrm>
            <a:off x="1141411" y="606426"/>
            <a:ext cx="9912354" cy="3299778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28" name="Google Shape;228;p11"/>
          <p:cNvSpPr txBox="1"/>
          <p:nvPr>
            <p:ph idx="1" type="body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29" name="Google Shape;229;p11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11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11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Legenda">
  <p:cSld name="Título e Legenda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 txBox="1"/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12"/>
          <p:cNvSpPr txBox="1"/>
          <p:nvPr>
            <p:ph idx="1" type="body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35" name="Google Shape;235;p12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12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12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ção com Legenda">
  <p:cSld name="Citação com Legenda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3"/>
          <p:cNvSpPr txBox="1"/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13"/>
          <p:cNvSpPr txBox="1"/>
          <p:nvPr>
            <p:ph idx="1" type="body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41" name="Google Shape;241;p13"/>
          <p:cNvSpPr txBox="1"/>
          <p:nvPr>
            <p:ph idx="2" type="body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42" name="Google Shape;242;p13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13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13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45" name="Google Shape;245;p13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lang="pt-BR" sz="800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246" name="Google Shape;246;p13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lang="pt-BR" sz="800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tão de Nome">
  <p:cSld name="Cartão de Nome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4"/>
          <p:cNvSpPr txBox="1"/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14"/>
          <p:cNvSpPr txBox="1"/>
          <p:nvPr>
            <p:ph idx="1" type="body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50" name="Google Shape;250;p14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14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14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nas">
  <p:cSld name="3 Colunas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15"/>
          <p:cNvSpPr txBox="1"/>
          <p:nvPr>
            <p:ph idx="1" type="body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56" name="Google Shape;256;p15"/>
          <p:cNvSpPr txBox="1"/>
          <p:nvPr>
            <p:ph idx="2" type="body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57" name="Google Shape;257;p15"/>
          <p:cNvSpPr txBox="1"/>
          <p:nvPr>
            <p:ph idx="3" type="body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58" name="Google Shape;258;p15"/>
          <p:cNvSpPr txBox="1"/>
          <p:nvPr>
            <p:ph idx="4" type="body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59" name="Google Shape;259;p15"/>
          <p:cNvSpPr txBox="1"/>
          <p:nvPr>
            <p:ph idx="5" type="body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60" name="Google Shape;260;p15"/>
          <p:cNvSpPr txBox="1"/>
          <p:nvPr>
            <p:ph idx="6" type="body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61" name="Google Shape;261;p15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15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15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nas de Imagem">
  <p:cSld name="3 Colunas de Imagem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6"/>
          <p:cNvSpPr txBox="1"/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16"/>
          <p:cNvSpPr txBox="1"/>
          <p:nvPr>
            <p:ph idx="1" type="body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67" name="Google Shape;267;p16"/>
          <p:cNvSpPr/>
          <p:nvPr>
            <p:ph idx="2" type="pic"/>
          </p:nvPr>
        </p:nvSpPr>
        <p:spPr>
          <a:xfrm>
            <a:off x="1141413" y="2666998"/>
            <a:ext cx="31952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68" name="Google Shape;268;p16"/>
          <p:cNvSpPr txBox="1"/>
          <p:nvPr>
            <p:ph idx="3" type="body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69" name="Google Shape;269;p16"/>
          <p:cNvSpPr txBox="1"/>
          <p:nvPr>
            <p:ph idx="4" type="body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70" name="Google Shape;270;p16"/>
          <p:cNvSpPr/>
          <p:nvPr>
            <p:ph idx="5" type="pic"/>
          </p:nvPr>
        </p:nvSpPr>
        <p:spPr>
          <a:xfrm>
            <a:off x="4489053" y="2666998"/>
            <a:ext cx="31989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1" name="Google Shape;271;p16"/>
          <p:cNvSpPr txBox="1"/>
          <p:nvPr>
            <p:ph idx="6" type="body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72" name="Google Shape;272;p16"/>
          <p:cNvSpPr txBox="1"/>
          <p:nvPr>
            <p:ph idx="7" type="body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73" name="Google Shape;273;p16"/>
          <p:cNvSpPr/>
          <p:nvPr>
            <p:ph idx="8" type="pic"/>
          </p:nvPr>
        </p:nvSpPr>
        <p:spPr>
          <a:xfrm>
            <a:off x="7852442" y="2666998"/>
            <a:ext cx="3194969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4" name="Google Shape;274;p16"/>
          <p:cNvSpPr txBox="1"/>
          <p:nvPr>
            <p:ph idx="9" type="body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75" name="Google Shape;275;p16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16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16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7"/>
          <p:cNvSpPr txBox="1"/>
          <p:nvPr>
            <p:ph type="title"/>
          </p:nvPr>
        </p:nvSpPr>
        <p:spPr>
          <a:xfrm>
            <a:off x="1180309" y="211137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17"/>
          <p:cNvSpPr txBox="1"/>
          <p:nvPr>
            <p:ph idx="1" type="body"/>
          </p:nvPr>
        </p:nvSpPr>
        <p:spPr>
          <a:xfrm rot="5400000">
            <a:off x="3892946" y="-1928418"/>
            <a:ext cx="4785520" cy="10634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81" name="Google Shape;281;p17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17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17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8"/>
          <p:cNvSpPr txBox="1"/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18"/>
          <p:cNvSpPr txBox="1"/>
          <p:nvPr>
            <p:ph idx="1" type="body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87" name="Google Shape;287;p18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18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18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0"/>
          <p:cNvSpPr txBox="1"/>
          <p:nvPr>
            <p:ph type="title"/>
          </p:nvPr>
        </p:nvSpPr>
        <p:spPr>
          <a:xfrm>
            <a:off x="1141411" y="1697494"/>
            <a:ext cx="9906000" cy="17315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20"/>
          <p:cNvSpPr txBox="1"/>
          <p:nvPr>
            <p:ph idx="1" type="body"/>
          </p:nvPr>
        </p:nvSpPr>
        <p:spPr>
          <a:xfrm>
            <a:off x="1143000" y="3429000"/>
            <a:ext cx="9906000" cy="5264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250"/>
              <a:buNone/>
              <a:defRPr sz="1800" cap="none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25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25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3" name="Google Shape;343;p20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20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20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"/>
          <p:cNvSpPr txBox="1"/>
          <p:nvPr>
            <p:ph idx="1" type="body"/>
          </p:nvPr>
        </p:nvSpPr>
        <p:spPr>
          <a:xfrm>
            <a:off x="968373" y="930839"/>
            <a:ext cx="10696757" cy="5600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2" name="Google Shape;152;p3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155" name="Google Shape;155;p3"/>
          <p:cNvGrpSpPr/>
          <p:nvPr/>
        </p:nvGrpSpPr>
        <p:grpSpPr>
          <a:xfrm>
            <a:off x="11386899" y="96944"/>
            <a:ext cx="819571" cy="765305"/>
            <a:chOff x="1422231" y="747645"/>
            <a:chExt cx="1155835" cy="1079305"/>
          </a:xfrm>
        </p:grpSpPr>
        <p:sp>
          <p:nvSpPr>
            <p:cNvPr id="156" name="Google Shape;156;p3"/>
            <p:cNvSpPr/>
            <p:nvPr/>
          </p:nvSpPr>
          <p:spPr>
            <a:xfrm>
              <a:off x="1560194" y="809339"/>
              <a:ext cx="876300" cy="876300"/>
            </a:xfrm>
            <a:custGeom>
              <a:rect b="b" l="l" r="r" t="t"/>
              <a:pathLst>
                <a:path extrusionOk="0" h="876300" w="876300">
                  <a:moveTo>
                    <a:pt x="441960" y="882968"/>
                  </a:moveTo>
                  <a:lnTo>
                    <a:pt x="441960" y="882968"/>
                  </a:lnTo>
                  <a:cubicBezTo>
                    <a:pt x="199073" y="882968"/>
                    <a:pt x="0" y="683895"/>
                    <a:pt x="0" y="441008"/>
                  </a:cubicBezTo>
                  <a:lnTo>
                    <a:pt x="0" y="441008"/>
                  </a:lnTo>
                  <a:cubicBezTo>
                    <a:pt x="0" y="198120"/>
                    <a:pt x="199073" y="0"/>
                    <a:pt x="441960" y="0"/>
                  </a:cubicBezTo>
                  <a:lnTo>
                    <a:pt x="441960" y="0"/>
                  </a:lnTo>
                  <a:cubicBezTo>
                    <a:pt x="684848" y="0"/>
                    <a:pt x="883920" y="199073"/>
                    <a:pt x="883920" y="441960"/>
                  </a:cubicBezTo>
                  <a:lnTo>
                    <a:pt x="883920" y="441960"/>
                  </a:lnTo>
                  <a:cubicBezTo>
                    <a:pt x="883920" y="683895"/>
                    <a:pt x="684848" y="882968"/>
                    <a:pt x="441960" y="8829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1588294" y="1305894"/>
              <a:ext cx="809625" cy="314611"/>
            </a:xfrm>
            <a:prstGeom prst="ellipse">
              <a:avLst/>
            </a:prstGeom>
            <a:solidFill>
              <a:srgbClr val="D8D8D8">
                <a:alpha val="1686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1667827" y="903875"/>
              <a:ext cx="647700" cy="657225"/>
            </a:xfrm>
            <a:custGeom>
              <a:rect b="b" l="l" r="r" t="t"/>
              <a:pathLst>
                <a:path extrusionOk="0" h="657225" w="647700">
                  <a:moveTo>
                    <a:pt x="1905" y="240744"/>
                  </a:moveTo>
                  <a:cubicBezTo>
                    <a:pt x="2858" y="239792"/>
                    <a:pt x="5715" y="238839"/>
                    <a:pt x="5715" y="237887"/>
                  </a:cubicBezTo>
                  <a:cubicBezTo>
                    <a:pt x="9525" y="226457"/>
                    <a:pt x="12383" y="214074"/>
                    <a:pt x="17145" y="201692"/>
                  </a:cubicBezTo>
                  <a:cubicBezTo>
                    <a:pt x="19050" y="195977"/>
                    <a:pt x="24765" y="191214"/>
                    <a:pt x="28575" y="186452"/>
                  </a:cubicBezTo>
                  <a:cubicBezTo>
                    <a:pt x="29528" y="185499"/>
                    <a:pt x="33338" y="185499"/>
                    <a:pt x="35243" y="186452"/>
                  </a:cubicBezTo>
                  <a:cubicBezTo>
                    <a:pt x="40005" y="187404"/>
                    <a:pt x="44768" y="189309"/>
                    <a:pt x="49530" y="190262"/>
                  </a:cubicBezTo>
                  <a:cubicBezTo>
                    <a:pt x="60960" y="193119"/>
                    <a:pt x="71438" y="195977"/>
                    <a:pt x="82868" y="197882"/>
                  </a:cubicBezTo>
                  <a:cubicBezTo>
                    <a:pt x="93345" y="199787"/>
                    <a:pt x="103823" y="204549"/>
                    <a:pt x="114300" y="200739"/>
                  </a:cubicBezTo>
                  <a:cubicBezTo>
                    <a:pt x="118110" y="198834"/>
                    <a:pt x="123825" y="196929"/>
                    <a:pt x="125730" y="193119"/>
                  </a:cubicBezTo>
                  <a:cubicBezTo>
                    <a:pt x="131445" y="179784"/>
                    <a:pt x="143828" y="171212"/>
                    <a:pt x="152400" y="160734"/>
                  </a:cubicBezTo>
                  <a:cubicBezTo>
                    <a:pt x="158115" y="154067"/>
                    <a:pt x="157163" y="147399"/>
                    <a:pt x="155258" y="141684"/>
                  </a:cubicBezTo>
                  <a:cubicBezTo>
                    <a:pt x="152400" y="132159"/>
                    <a:pt x="146685" y="123587"/>
                    <a:pt x="141923" y="114062"/>
                  </a:cubicBezTo>
                  <a:cubicBezTo>
                    <a:pt x="138113" y="104537"/>
                    <a:pt x="134303" y="95012"/>
                    <a:pt x="130493" y="84534"/>
                  </a:cubicBezTo>
                  <a:cubicBezTo>
                    <a:pt x="128588" y="79772"/>
                    <a:pt x="126683" y="75009"/>
                    <a:pt x="125730" y="70247"/>
                  </a:cubicBezTo>
                  <a:cubicBezTo>
                    <a:pt x="123825" y="63579"/>
                    <a:pt x="128588" y="59769"/>
                    <a:pt x="133350" y="56912"/>
                  </a:cubicBezTo>
                  <a:cubicBezTo>
                    <a:pt x="142875" y="51197"/>
                    <a:pt x="153353" y="45482"/>
                    <a:pt x="162878" y="39767"/>
                  </a:cubicBezTo>
                  <a:cubicBezTo>
                    <a:pt x="167640" y="36909"/>
                    <a:pt x="171450" y="34052"/>
                    <a:pt x="176213" y="32147"/>
                  </a:cubicBezTo>
                  <a:cubicBezTo>
                    <a:pt x="180975" y="30242"/>
                    <a:pt x="186690" y="28337"/>
                    <a:pt x="191453" y="33099"/>
                  </a:cubicBezTo>
                  <a:cubicBezTo>
                    <a:pt x="200025" y="42624"/>
                    <a:pt x="207645" y="52149"/>
                    <a:pt x="215265" y="62627"/>
                  </a:cubicBezTo>
                  <a:cubicBezTo>
                    <a:pt x="221933" y="71199"/>
                    <a:pt x="228600" y="80724"/>
                    <a:pt x="236220" y="90249"/>
                  </a:cubicBezTo>
                  <a:cubicBezTo>
                    <a:pt x="239078" y="94059"/>
                    <a:pt x="243840" y="96917"/>
                    <a:pt x="247650" y="99774"/>
                  </a:cubicBezTo>
                  <a:cubicBezTo>
                    <a:pt x="248603" y="100727"/>
                    <a:pt x="250508" y="100727"/>
                    <a:pt x="252413" y="99774"/>
                  </a:cubicBezTo>
                  <a:cubicBezTo>
                    <a:pt x="260033" y="97869"/>
                    <a:pt x="267653" y="97869"/>
                    <a:pt x="274320" y="94059"/>
                  </a:cubicBezTo>
                  <a:cubicBezTo>
                    <a:pt x="281940" y="89297"/>
                    <a:pt x="290513" y="91202"/>
                    <a:pt x="299085" y="90249"/>
                  </a:cubicBezTo>
                  <a:cubicBezTo>
                    <a:pt x="307658" y="89297"/>
                    <a:pt x="315278" y="82629"/>
                    <a:pt x="317183" y="75009"/>
                  </a:cubicBezTo>
                  <a:cubicBezTo>
                    <a:pt x="319088" y="66437"/>
                    <a:pt x="322898" y="58817"/>
                    <a:pt x="325755" y="50244"/>
                  </a:cubicBezTo>
                  <a:cubicBezTo>
                    <a:pt x="327660" y="43577"/>
                    <a:pt x="330518" y="36909"/>
                    <a:pt x="332423" y="29289"/>
                  </a:cubicBezTo>
                  <a:cubicBezTo>
                    <a:pt x="334328" y="21669"/>
                    <a:pt x="335280" y="14049"/>
                    <a:pt x="338138" y="7382"/>
                  </a:cubicBezTo>
                  <a:cubicBezTo>
                    <a:pt x="339090" y="4524"/>
                    <a:pt x="342900" y="714"/>
                    <a:pt x="346710" y="714"/>
                  </a:cubicBezTo>
                  <a:cubicBezTo>
                    <a:pt x="356235" y="-238"/>
                    <a:pt x="364808" y="-238"/>
                    <a:pt x="374333" y="714"/>
                  </a:cubicBezTo>
                  <a:cubicBezTo>
                    <a:pt x="383858" y="1667"/>
                    <a:pt x="392430" y="3572"/>
                    <a:pt x="401955" y="5477"/>
                  </a:cubicBezTo>
                  <a:cubicBezTo>
                    <a:pt x="414338" y="8334"/>
                    <a:pt x="421958" y="23574"/>
                    <a:pt x="417195" y="35004"/>
                  </a:cubicBezTo>
                  <a:cubicBezTo>
                    <a:pt x="416243" y="37862"/>
                    <a:pt x="415290" y="39767"/>
                    <a:pt x="415290" y="42624"/>
                  </a:cubicBezTo>
                  <a:cubicBezTo>
                    <a:pt x="414338" y="57864"/>
                    <a:pt x="414338" y="73104"/>
                    <a:pt x="414338" y="88344"/>
                  </a:cubicBezTo>
                  <a:cubicBezTo>
                    <a:pt x="414338" y="101679"/>
                    <a:pt x="418148" y="105489"/>
                    <a:pt x="429578" y="111204"/>
                  </a:cubicBezTo>
                  <a:cubicBezTo>
                    <a:pt x="441008" y="116919"/>
                    <a:pt x="451485" y="123587"/>
                    <a:pt x="462915" y="130254"/>
                  </a:cubicBezTo>
                  <a:cubicBezTo>
                    <a:pt x="473393" y="136922"/>
                    <a:pt x="480060" y="135969"/>
                    <a:pt x="488633" y="129302"/>
                  </a:cubicBezTo>
                  <a:cubicBezTo>
                    <a:pt x="497205" y="122634"/>
                    <a:pt x="506730" y="116919"/>
                    <a:pt x="516255" y="110252"/>
                  </a:cubicBezTo>
                  <a:cubicBezTo>
                    <a:pt x="524828" y="104537"/>
                    <a:pt x="534353" y="97869"/>
                    <a:pt x="542925" y="92154"/>
                  </a:cubicBezTo>
                  <a:cubicBezTo>
                    <a:pt x="547688" y="88344"/>
                    <a:pt x="558165" y="91202"/>
                    <a:pt x="562928" y="96917"/>
                  </a:cubicBezTo>
                  <a:cubicBezTo>
                    <a:pt x="573405" y="110252"/>
                    <a:pt x="583883" y="122634"/>
                    <a:pt x="594360" y="135969"/>
                  </a:cubicBezTo>
                  <a:cubicBezTo>
                    <a:pt x="600075" y="142637"/>
                    <a:pt x="599123" y="148352"/>
                    <a:pt x="592455" y="155019"/>
                  </a:cubicBezTo>
                  <a:cubicBezTo>
                    <a:pt x="576263" y="172164"/>
                    <a:pt x="559118" y="188357"/>
                    <a:pt x="544830" y="206454"/>
                  </a:cubicBezTo>
                  <a:cubicBezTo>
                    <a:pt x="541020" y="211217"/>
                    <a:pt x="542925" y="221694"/>
                    <a:pt x="544830" y="229314"/>
                  </a:cubicBezTo>
                  <a:cubicBezTo>
                    <a:pt x="545783" y="235982"/>
                    <a:pt x="549593" y="243602"/>
                    <a:pt x="553403" y="249317"/>
                  </a:cubicBezTo>
                  <a:cubicBezTo>
                    <a:pt x="558165" y="258842"/>
                    <a:pt x="556260" y="271224"/>
                    <a:pt x="568643" y="276939"/>
                  </a:cubicBezTo>
                  <a:cubicBezTo>
                    <a:pt x="570548" y="277892"/>
                    <a:pt x="572453" y="278844"/>
                    <a:pt x="574358" y="279797"/>
                  </a:cubicBezTo>
                  <a:cubicBezTo>
                    <a:pt x="580073" y="279797"/>
                    <a:pt x="585788" y="279797"/>
                    <a:pt x="591503" y="280749"/>
                  </a:cubicBezTo>
                  <a:cubicBezTo>
                    <a:pt x="608648" y="282654"/>
                    <a:pt x="626745" y="283607"/>
                    <a:pt x="643890" y="285512"/>
                  </a:cubicBezTo>
                  <a:cubicBezTo>
                    <a:pt x="649605" y="286464"/>
                    <a:pt x="657225" y="295037"/>
                    <a:pt x="657225" y="301704"/>
                  </a:cubicBezTo>
                  <a:cubicBezTo>
                    <a:pt x="657225" y="318849"/>
                    <a:pt x="657225" y="335994"/>
                    <a:pt x="657225" y="353139"/>
                  </a:cubicBezTo>
                  <a:cubicBezTo>
                    <a:pt x="657225" y="359807"/>
                    <a:pt x="652463" y="364569"/>
                    <a:pt x="644843" y="365522"/>
                  </a:cubicBezTo>
                  <a:cubicBezTo>
                    <a:pt x="630555" y="367427"/>
                    <a:pt x="616268" y="369332"/>
                    <a:pt x="601980" y="371237"/>
                  </a:cubicBezTo>
                  <a:cubicBezTo>
                    <a:pt x="592455" y="372189"/>
                    <a:pt x="582930" y="373142"/>
                    <a:pt x="573405" y="375999"/>
                  </a:cubicBezTo>
                  <a:cubicBezTo>
                    <a:pt x="567690" y="376952"/>
                    <a:pt x="562928" y="379809"/>
                    <a:pt x="561023" y="386477"/>
                  </a:cubicBezTo>
                  <a:cubicBezTo>
                    <a:pt x="555308" y="402669"/>
                    <a:pt x="548640" y="417909"/>
                    <a:pt x="542925" y="434102"/>
                  </a:cubicBezTo>
                  <a:cubicBezTo>
                    <a:pt x="540068" y="441722"/>
                    <a:pt x="544830" y="447437"/>
                    <a:pt x="549593" y="452199"/>
                  </a:cubicBezTo>
                  <a:cubicBezTo>
                    <a:pt x="555308" y="458867"/>
                    <a:pt x="561975" y="464582"/>
                    <a:pt x="567690" y="471249"/>
                  </a:cubicBezTo>
                  <a:cubicBezTo>
                    <a:pt x="579120" y="482679"/>
                    <a:pt x="589598" y="494109"/>
                    <a:pt x="600075" y="506492"/>
                  </a:cubicBezTo>
                  <a:cubicBezTo>
                    <a:pt x="601980" y="508397"/>
                    <a:pt x="601980" y="513159"/>
                    <a:pt x="600075" y="515064"/>
                  </a:cubicBezTo>
                  <a:cubicBezTo>
                    <a:pt x="593408" y="525542"/>
                    <a:pt x="585788" y="535067"/>
                    <a:pt x="578168" y="544592"/>
                  </a:cubicBezTo>
                  <a:cubicBezTo>
                    <a:pt x="573405" y="551259"/>
                    <a:pt x="566738" y="556022"/>
                    <a:pt x="561023" y="562689"/>
                  </a:cubicBezTo>
                  <a:cubicBezTo>
                    <a:pt x="556260" y="568404"/>
                    <a:pt x="549593" y="567452"/>
                    <a:pt x="544830" y="564594"/>
                  </a:cubicBezTo>
                  <a:cubicBezTo>
                    <a:pt x="530543" y="556022"/>
                    <a:pt x="518160" y="546497"/>
                    <a:pt x="503873" y="537924"/>
                  </a:cubicBezTo>
                  <a:cubicBezTo>
                    <a:pt x="494348" y="532209"/>
                    <a:pt x="483870" y="527447"/>
                    <a:pt x="473393" y="522684"/>
                  </a:cubicBezTo>
                  <a:cubicBezTo>
                    <a:pt x="471488" y="521732"/>
                    <a:pt x="467678" y="524589"/>
                    <a:pt x="464820" y="526494"/>
                  </a:cubicBezTo>
                  <a:cubicBezTo>
                    <a:pt x="450533" y="534114"/>
                    <a:pt x="436245" y="542687"/>
                    <a:pt x="422910" y="551259"/>
                  </a:cubicBezTo>
                  <a:cubicBezTo>
                    <a:pt x="419100" y="554117"/>
                    <a:pt x="417195" y="560784"/>
                    <a:pt x="416243" y="565547"/>
                  </a:cubicBezTo>
                  <a:cubicBezTo>
                    <a:pt x="415290" y="571262"/>
                    <a:pt x="416243" y="576977"/>
                    <a:pt x="416243" y="581739"/>
                  </a:cubicBezTo>
                  <a:cubicBezTo>
                    <a:pt x="417195" y="601742"/>
                    <a:pt x="419100" y="621744"/>
                    <a:pt x="420053" y="641747"/>
                  </a:cubicBezTo>
                  <a:cubicBezTo>
                    <a:pt x="420053" y="644604"/>
                    <a:pt x="416243" y="647462"/>
                    <a:pt x="413385" y="649367"/>
                  </a:cubicBezTo>
                  <a:cubicBezTo>
                    <a:pt x="410528" y="651272"/>
                    <a:pt x="406718" y="653177"/>
                    <a:pt x="402908" y="653177"/>
                  </a:cubicBezTo>
                  <a:cubicBezTo>
                    <a:pt x="383858" y="653177"/>
                    <a:pt x="365760" y="663654"/>
                    <a:pt x="345758" y="657939"/>
                  </a:cubicBezTo>
                  <a:cubicBezTo>
                    <a:pt x="340995" y="643652"/>
                    <a:pt x="335280" y="629364"/>
                    <a:pt x="330518" y="615077"/>
                  </a:cubicBezTo>
                  <a:cubicBezTo>
                    <a:pt x="327660" y="607457"/>
                    <a:pt x="325755" y="598884"/>
                    <a:pt x="323850" y="590312"/>
                  </a:cubicBezTo>
                  <a:cubicBezTo>
                    <a:pt x="320993" y="576977"/>
                    <a:pt x="312420" y="569357"/>
                    <a:pt x="299085" y="568404"/>
                  </a:cubicBezTo>
                  <a:cubicBezTo>
                    <a:pt x="289560" y="568404"/>
                    <a:pt x="280988" y="568404"/>
                    <a:pt x="271463" y="564594"/>
                  </a:cubicBezTo>
                  <a:cubicBezTo>
                    <a:pt x="255270" y="558879"/>
                    <a:pt x="245745" y="563642"/>
                    <a:pt x="234315" y="579834"/>
                  </a:cubicBezTo>
                  <a:cubicBezTo>
                    <a:pt x="221933" y="596979"/>
                    <a:pt x="210503" y="614124"/>
                    <a:pt x="198120" y="630317"/>
                  </a:cubicBezTo>
                  <a:cubicBezTo>
                    <a:pt x="196215" y="633174"/>
                    <a:pt x="189547" y="634127"/>
                    <a:pt x="186690" y="632222"/>
                  </a:cubicBezTo>
                  <a:cubicBezTo>
                    <a:pt x="173355" y="625554"/>
                    <a:pt x="160973" y="617934"/>
                    <a:pt x="148590" y="610314"/>
                  </a:cubicBezTo>
                  <a:cubicBezTo>
                    <a:pt x="142875" y="606504"/>
                    <a:pt x="138113" y="602694"/>
                    <a:pt x="132398" y="597932"/>
                  </a:cubicBezTo>
                  <a:cubicBezTo>
                    <a:pt x="130493" y="596027"/>
                    <a:pt x="129540" y="592217"/>
                    <a:pt x="130493" y="590312"/>
                  </a:cubicBezTo>
                  <a:cubicBezTo>
                    <a:pt x="134303" y="580787"/>
                    <a:pt x="139065" y="571262"/>
                    <a:pt x="143828" y="561737"/>
                  </a:cubicBezTo>
                  <a:cubicBezTo>
                    <a:pt x="146685" y="556022"/>
                    <a:pt x="148590" y="549354"/>
                    <a:pt x="150495" y="542687"/>
                  </a:cubicBezTo>
                  <a:cubicBezTo>
                    <a:pt x="152400" y="536972"/>
                    <a:pt x="154305" y="532209"/>
                    <a:pt x="157163" y="527447"/>
                  </a:cubicBezTo>
                  <a:cubicBezTo>
                    <a:pt x="161925" y="518874"/>
                    <a:pt x="160973" y="506492"/>
                    <a:pt x="153353" y="498872"/>
                  </a:cubicBezTo>
                  <a:cubicBezTo>
                    <a:pt x="142875" y="488394"/>
                    <a:pt x="134303" y="476964"/>
                    <a:pt x="123825" y="466487"/>
                  </a:cubicBezTo>
                  <a:cubicBezTo>
                    <a:pt x="122873" y="465534"/>
                    <a:pt x="120968" y="464582"/>
                    <a:pt x="120015" y="464582"/>
                  </a:cubicBezTo>
                  <a:cubicBezTo>
                    <a:pt x="110490" y="465534"/>
                    <a:pt x="100965" y="466487"/>
                    <a:pt x="91440" y="467439"/>
                  </a:cubicBezTo>
                  <a:cubicBezTo>
                    <a:pt x="90488" y="467439"/>
                    <a:pt x="89535" y="468392"/>
                    <a:pt x="88583" y="468392"/>
                  </a:cubicBezTo>
                  <a:cubicBezTo>
                    <a:pt x="78105" y="470297"/>
                    <a:pt x="66675" y="472202"/>
                    <a:pt x="56198" y="474107"/>
                  </a:cubicBezTo>
                  <a:cubicBezTo>
                    <a:pt x="49530" y="475059"/>
                    <a:pt x="42863" y="477917"/>
                    <a:pt x="35243" y="478869"/>
                  </a:cubicBezTo>
                  <a:cubicBezTo>
                    <a:pt x="25717" y="479822"/>
                    <a:pt x="21908" y="476012"/>
                    <a:pt x="19050" y="467439"/>
                  </a:cubicBezTo>
                  <a:cubicBezTo>
                    <a:pt x="15240" y="456009"/>
                    <a:pt x="8573" y="444579"/>
                    <a:pt x="5715" y="433149"/>
                  </a:cubicBezTo>
                  <a:cubicBezTo>
                    <a:pt x="3810" y="424577"/>
                    <a:pt x="3810" y="415052"/>
                    <a:pt x="5715" y="406479"/>
                  </a:cubicBezTo>
                  <a:cubicBezTo>
                    <a:pt x="6667" y="403622"/>
                    <a:pt x="13335" y="401717"/>
                    <a:pt x="18098" y="399812"/>
                  </a:cubicBezTo>
                  <a:cubicBezTo>
                    <a:pt x="26670" y="396002"/>
                    <a:pt x="35243" y="392192"/>
                    <a:pt x="42863" y="387429"/>
                  </a:cubicBezTo>
                  <a:cubicBezTo>
                    <a:pt x="50483" y="383619"/>
                    <a:pt x="58102" y="377904"/>
                    <a:pt x="66675" y="374094"/>
                  </a:cubicBezTo>
                  <a:cubicBezTo>
                    <a:pt x="75248" y="369332"/>
                    <a:pt x="80963" y="363617"/>
                    <a:pt x="80963" y="352187"/>
                  </a:cubicBezTo>
                  <a:cubicBezTo>
                    <a:pt x="80010" y="337899"/>
                    <a:pt x="80010" y="323612"/>
                    <a:pt x="80963" y="308372"/>
                  </a:cubicBezTo>
                  <a:cubicBezTo>
                    <a:pt x="81915" y="298847"/>
                    <a:pt x="73343" y="292179"/>
                    <a:pt x="64770" y="287417"/>
                  </a:cubicBezTo>
                  <a:cubicBezTo>
                    <a:pt x="56198" y="283607"/>
                    <a:pt x="47625" y="278844"/>
                    <a:pt x="39052" y="274082"/>
                  </a:cubicBezTo>
                  <a:cubicBezTo>
                    <a:pt x="31433" y="270272"/>
                    <a:pt x="22860" y="266462"/>
                    <a:pt x="14288" y="262652"/>
                  </a:cubicBezTo>
                  <a:cubicBezTo>
                    <a:pt x="9525" y="260747"/>
                    <a:pt x="4763" y="258842"/>
                    <a:pt x="0" y="256937"/>
                  </a:cubicBezTo>
                  <a:cubicBezTo>
                    <a:pt x="1905" y="253127"/>
                    <a:pt x="1905" y="247412"/>
                    <a:pt x="1905" y="240744"/>
                  </a:cubicBezTo>
                  <a:close/>
                  <a:moveTo>
                    <a:pt x="489585" y="332184"/>
                  </a:moveTo>
                  <a:cubicBezTo>
                    <a:pt x="488633" y="332184"/>
                    <a:pt x="488633" y="332184"/>
                    <a:pt x="487680" y="332184"/>
                  </a:cubicBezTo>
                  <a:cubicBezTo>
                    <a:pt x="488633" y="312182"/>
                    <a:pt x="486728" y="292179"/>
                    <a:pt x="477203" y="273129"/>
                  </a:cubicBezTo>
                  <a:cubicBezTo>
                    <a:pt x="473393" y="264557"/>
                    <a:pt x="471488" y="255032"/>
                    <a:pt x="465773" y="247412"/>
                  </a:cubicBezTo>
                  <a:cubicBezTo>
                    <a:pt x="458153" y="235982"/>
                    <a:pt x="448628" y="225504"/>
                    <a:pt x="439103" y="215027"/>
                  </a:cubicBezTo>
                  <a:cubicBezTo>
                    <a:pt x="423863" y="199787"/>
                    <a:pt x="406718" y="187404"/>
                    <a:pt x="386715" y="179784"/>
                  </a:cubicBezTo>
                  <a:cubicBezTo>
                    <a:pt x="371475" y="174069"/>
                    <a:pt x="356235" y="171212"/>
                    <a:pt x="340995" y="167402"/>
                  </a:cubicBezTo>
                  <a:cubicBezTo>
                    <a:pt x="321945" y="162639"/>
                    <a:pt x="302895" y="169307"/>
                    <a:pt x="283845" y="172164"/>
                  </a:cubicBezTo>
                  <a:cubicBezTo>
                    <a:pt x="282893" y="172164"/>
                    <a:pt x="282893" y="173117"/>
                    <a:pt x="281940" y="173117"/>
                  </a:cubicBezTo>
                  <a:cubicBezTo>
                    <a:pt x="270510" y="177879"/>
                    <a:pt x="260033" y="181689"/>
                    <a:pt x="248603" y="186452"/>
                  </a:cubicBezTo>
                  <a:cubicBezTo>
                    <a:pt x="240983" y="190262"/>
                    <a:pt x="233363" y="194072"/>
                    <a:pt x="227647" y="199787"/>
                  </a:cubicBezTo>
                  <a:cubicBezTo>
                    <a:pt x="219075" y="206454"/>
                    <a:pt x="211455" y="214074"/>
                    <a:pt x="203835" y="221694"/>
                  </a:cubicBezTo>
                  <a:cubicBezTo>
                    <a:pt x="191453" y="233124"/>
                    <a:pt x="183833" y="247412"/>
                    <a:pt x="177165" y="262652"/>
                  </a:cubicBezTo>
                  <a:cubicBezTo>
                    <a:pt x="174308" y="268367"/>
                    <a:pt x="172403" y="273129"/>
                    <a:pt x="170498" y="278844"/>
                  </a:cubicBezTo>
                  <a:cubicBezTo>
                    <a:pt x="167640" y="289322"/>
                    <a:pt x="163830" y="299799"/>
                    <a:pt x="162878" y="310277"/>
                  </a:cubicBezTo>
                  <a:cubicBezTo>
                    <a:pt x="161925" y="324564"/>
                    <a:pt x="161925" y="338852"/>
                    <a:pt x="162878" y="354092"/>
                  </a:cubicBezTo>
                  <a:cubicBezTo>
                    <a:pt x="163830" y="364569"/>
                    <a:pt x="167640" y="375047"/>
                    <a:pt x="171450" y="385524"/>
                  </a:cubicBezTo>
                  <a:cubicBezTo>
                    <a:pt x="174308" y="394097"/>
                    <a:pt x="179070" y="403622"/>
                    <a:pt x="182880" y="412194"/>
                  </a:cubicBezTo>
                  <a:cubicBezTo>
                    <a:pt x="186690" y="418862"/>
                    <a:pt x="190500" y="426482"/>
                    <a:pt x="195263" y="432197"/>
                  </a:cubicBezTo>
                  <a:cubicBezTo>
                    <a:pt x="201930" y="440769"/>
                    <a:pt x="209550" y="448389"/>
                    <a:pt x="218122" y="456009"/>
                  </a:cubicBezTo>
                  <a:cubicBezTo>
                    <a:pt x="226695" y="463629"/>
                    <a:pt x="236220" y="471249"/>
                    <a:pt x="246697" y="476964"/>
                  </a:cubicBezTo>
                  <a:cubicBezTo>
                    <a:pt x="255270" y="481727"/>
                    <a:pt x="265748" y="485537"/>
                    <a:pt x="276225" y="488394"/>
                  </a:cubicBezTo>
                  <a:cubicBezTo>
                    <a:pt x="287655" y="492204"/>
                    <a:pt x="299085" y="495062"/>
                    <a:pt x="311468" y="496967"/>
                  </a:cubicBezTo>
                  <a:cubicBezTo>
                    <a:pt x="331470" y="499824"/>
                    <a:pt x="349568" y="494109"/>
                    <a:pt x="369570" y="491252"/>
                  </a:cubicBezTo>
                  <a:cubicBezTo>
                    <a:pt x="370523" y="491252"/>
                    <a:pt x="371475" y="491252"/>
                    <a:pt x="371475" y="490299"/>
                  </a:cubicBezTo>
                  <a:cubicBezTo>
                    <a:pt x="381000" y="485537"/>
                    <a:pt x="391478" y="481727"/>
                    <a:pt x="401003" y="476964"/>
                  </a:cubicBezTo>
                  <a:cubicBezTo>
                    <a:pt x="408623" y="473154"/>
                    <a:pt x="416243" y="470297"/>
                    <a:pt x="421958" y="465534"/>
                  </a:cubicBezTo>
                  <a:cubicBezTo>
                    <a:pt x="440055" y="449342"/>
                    <a:pt x="460058" y="433149"/>
                    <a:pt x="469583" y="409337"/>
                  </a:cubicBezTo>
                  <a:cubicBezTo>
                    <a:pt x="473393" y="400764"/>
                    <a:pt x="480060" y="392192"/>
                    <a:pt x="481965" y="383619"/>
                  </a:cubicBezTo>
                  <a:cubicBezTo>
                    <a:pt x="484823" y="364569"/>
                    <a:pt x="486728" y="348377"/>
                    <a:pt x="489585" y="332184"/>
                  </a:cubicBezTo>
                  <a:close/>
                </a:path>
              </a:pathLst>
            </a:custGeom>
            <a:solidFill>
              <a:srgbClr val="414042">
                <a:alpha val="1490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9" name="Google Shape;159;p3"/>
            <p:cNvSpPr/>
            <p:nvPr/>
          </p:nvSpPr>
          <p:spPr>
            <a:xfrm rot="-3893153">
              <a:off x="1650733" y="957659"/>
              <a:ext cx="882965" cy="659276"/>
            </a:xfrm>
            <a:prstGeom prst="ellipse">
              <a:avLst/>
            </a:prstGeom>
            <a:solidFill>
              <a:srgbClr val="D8D8D8">
                <a:alpha val="1686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0" name="Google Shape;160;p3"/>
            <p:cNvSpPr/>
            <p:nvPr/>
          </p:nvSpPr>
          <p:spPr>
            <a:xfrm rot="1828673">
              <a:off x="1491426" y="1109167"/>
              <a:ext cx="864103" cy="508251"/>
            </a:xfrm>
            <a:prstGeom prst="ellipse">
              <a:avLst/>
            </a:prstGeom>
            <a:solidFill>
              <a:srgbClr val="D8D8D8">
                <a:alpha val="16862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552575" y="795052"/>
              <a:ext cx="876300" cy="876300"/>
            </a:xfrm>
            <a:custGeom>
              <a:rect b="b" l="l" r="r" t="t"/>
              <a:pathLst>
                <a:path extrusionOk="0" h="876300" w="876300">
                  <a:moveTo>
                    <a:pt x="441960" y="882968"/>
                  </a:moveTo>
                  <a:lnTo>
                    <a:pt x="441960" y="882968"/>
                  </a:lnTo>
                  <a:cubicBezTo>
                    <a:pt x="199073" y="882968"/>
                    <a:pt x="0" y="683895"/>
                    <a:pt x="0" y="441008"/>
                  </a:cubicBezTo>
                  <a:lnTo>
                    <a:pt x="0" y="441008"/>
                  </a:lnTo>
                  <a:cubicBezTo>
                    <a:pt x="0" y="198120"/>
                    <a:pt x="199073" y="0"/>
                    <a:pt x="441960" y="0"/>
                  </a:cubicBezTo>
                  <a:lnTo>
                    <a:pt x="441960" y="0"/>
                  </a:lnTo>
                  <a:cubicBezTo>
                    <a:pt x="684848" y="0"/>
                    <a:pt x="883920" y="199073"/>
                    <a:pt x="883920" y="441960"/>
                  </a:cubicBezTo>
                  <a:lnTo>
                    <a:pt x="883920" y="441960"/>
                  </a:lnTo>
                  <a:cubicBezTo>
                    <a:pt x="883920" y="683895"/>
                    <a:pt x="684848" y="882968"/>
                    <a:pt x="441960" y="882968"/>
                  </a:cubicBezTo>
                  <a:close/>
                </a:path>
              </a:pathLst>
            </a:custGeom>
            <a:noFill/>
            <a:ln cap="flat" cmpd="sng" w="44450">
              <a:solidFill>
                <a:srgbClr val="5D7E8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792604" y="1157954"/>
              <a:ext cx="38100" cy="76200"/>
            </a:xfrm>
            <a:custGeom>
              <a:rect b="b" l="l" r="r" t="t"/>
              <a:pathLst>
                <a:path extrusionOk="0" h="76200" w="38100">
                  <a:moveTo>
                    <a:pt x="45720" y="81915"/>
                  </a:moveTo>
                  <a:lnTo>
                    <a:pt x="0" y="81915"/>
                  </a:lnTo>
                  <a:lnTo>
                    <a:pt x="0" y="0"/>
                  </a:lnTo>
                  <a:lnTo>
                    <a:pt x="45720" y="0"/>
                  </a:lnTo>
                  <a:lnTo>
                    <a:pt x="45720" y="11430"/>
                  </a:lnTo>
                  <a:lnTo>
                    <a:pt x="13335" y="11430"/>
                  </a:lnTo>
                  <a:lnTo>
                    <a:pt x="13335" y="34290"/>
                  </a:lnTo>
                  <a:lnTo>
                    <a:pt x="43815" y="34290"/>
                  </a:lnTo>
                  <a:lnTo>
                    <a:pt x="43815" y="45720"/>
                  </a:lnTo>
                  <a:lnTo>
                    <a:pt x="13335" y="45720"/>
                  </a:lnTo>
                  <a:lnTo>
                    <a:pt x="13335" y="71438"/>
                  </a:lnTo>
                  <a:lnTo>
                    <a:pt x="45720" y="71438"/>
                  </a:lnTo>
                  <a:lnTo>
                    <a:pt x="45720" y="81915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849754" y="1157954"/>
              <a:ext cx="47625" cy="76200"/>
            </a:xfrm>
            <a:custGeom>
              <a:rect b="b" l="l" r="r" t="t"/>
              <a:pathLst>
                <a:path extrusionOk="0" h="76200" w="47625">
                  <a:moveTo>
                    <a:pt x="53340" y="60007"/>
                  </a:moveTo>
                  <a:cubicBezTo>
                    <a:pt x="53340" y="67627"/>
                    <a:pt x="50482" y="73342"/>
                    <a:pt x="45720" y="77152"/>
                  </a:cubicBezTo>
                  <a:cubicBezTo>
                    <a:pt x="40957" y="80963"/>
                    <a:pt x="33338" y="83820"/>
                    <a:pt x="23813" y="83820"/>
                  </a:cubicBezTo>
                  <a:cubicBezTo>
                    <a:pt x="14288" y="83820"/>
                    <a:pt x="6668" y="81915"/>
                    <a:pt x="953" y="79057"/>
                  </a:cubicBezTo>
                  <a:lnTo>
                    <a:pt x="953" y="66675"/>
                  </a:lnTo>
                  <a:cubicBezTo>
                    <a:pt x="4763" y="68580"/>
                    <a:pt x="8573" y="69532"/>
                    <a:pt x="12382" y="70485"/>
                  </a:cubicBezTo>
                  <a:cubicBezTo>
                    <a:pt x="16193" y="71438"/>
                    <a:pt x="20003" y="72390"/>
                    <a:pt x="23813" y="72390"/>
                  </a:cubicBezTo>
                  <a:cubicBezTo>
                    <a:pt x="29528" y="72390"/>
                    <a:pt x="33338" y="71438"/>
                    <a:pt x="35243" y="69532"/>
                  </a:cubicBezTo>
                  <a:cubicBezTo>
                    <a:pt x="37148" y="67627"/>
                    <a:pt x="39053" y="64770"/>
                    <a:pt x="39053" y="61913"/>
                  </a:cubicBezTo>
                  <a:cubicBezTo>
                    <a:pt x="39053" y="59055"/>
                    <a:pt x="38100" y="56197"/>
                    <a:pt x="35243" y="54292"/>
                  </a:cubicBezTo>
                  <a:cubicBezTo>
                    <a:pt x="32385" y="52388"/>
                    <a:pt x="28575" y="49530"/>
                    <a:pt x="20955" y="46672"/>
                  </a:cubicBezTo>
                  <a:cubicBezTo>
                    <a:pt x="13335" y="43815"/>
                    <a:pt x="8573" y="40005"/>
                    <a:pt x="4763" y="36195"/>
                  </a:cubicBezTo>
                  <a:cubicBezTo>
                    <a:pt x="953" y="32385"/>
                    <a:pt x="0" y="27622"/>
                    <a:pt x="0" y="21907"/>
                  </a:cubicBezTo>
                  <a:cubicBezTo>
                    <a:pt x="0" y="15240"/>
                    <a:pt x="2858" y="9525"/>
                    <a:pt x="7620" y="5715"/>
                  </a:cubicBezTo>
                  <a:cubicBezTo>
                    <a:pt x="12382" y="1905"/>
                    <a:pt x="19050" y="0"/>
                    <a:pt x="26670" y="0"/>
                  </a:cubicBezTo>
                  <a:cubicBezTo>
                    <a:pt x="34290" y="0"/>
                    <a:pt x="41910" y="1905"/>
                    <a:pt x="49530" y="4763"/>
                  </a:cubicBezTo>
                  <a:lnTo>
                    <a:pt x="47625" y="15240"/>
                  </a:lnTo>
                  <a:cubicBezTo>
                    <a:pt x="40005" y="12382"/>
                    <a:pt x="34290" y="10477"/>
                    <a:pt x="28575" y="10477"/>
                  </a:cubicBezTo>
                  <a:cubicBezTo>
                    <a:pt x="23813" y="10477"/>
                    <a:pt x="20955" y="11430"/>
                    <a:pt x="19050" y="13335"/>
                  </a:cubicBezTo>
                  <a:cubicBezTo>
                    <a:pt x="17145" y="15240"/>
                    <a:pt x="15240" y="18097"/>
                    <a:pt x="15240" y="20955"/>
                  </a:cubicBezTo>
                  <a:cubicBezTo>
                    <a:pt x="15240" y="22860"/>
                    <a:pt x="15240" y="24765"/>
                    <a:pt x="16193" y="26670"/>
                  </a:cubicBezTo>
                  <a:cubicBezTo>
                    <a:pt x="17145" y="28575"/>
                    <a:pt x="18098" y="29527"/>
                    <a:pt x="20955" y="30480"/>
                  </a:cubicBezTo>
                  <a:cubicBezTo>
                    <a:pt x="23813" y="31432"/>
                    <a:pt x="26670" y="33338"/>
                    <a:pt x="32385" y="36195"/>
                  </a:cubicBezTo>
                  <a:cubicBezTo>
                    <a:pt x="38100" y="39052"/>
                    <a:pt x="42863" y="40957"/>
                    <a:pt x="45720" y="42863"/>
                  </a:cubicBezTo>
                  <a:cubicBezTo>
                    <a:pt x="48578" y="44767"/>
                    <a:pt x="50482" y="47625"/>
                    <a:pt x="51435" y="50482"/>
                  </a:cubicBezTo>
                  <a:cubicBezTo>
                    <a:pt x="52388" y="53340"/>
                    <a:pt x="53340" y="56197"/>
                    <a:pt x="53340" y="60007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915477" y="1159859"/>
              <a:ext cx="57150" cy="76200"/>
            </a:xfrm>
            <a:custGeom>
              <a:rect b="b" l="l" r="r" t="t"/>
              <a:pathLst>
                <a:path extrusionOk="0" h="76200" w="57150">
                  <a:moveTo>
                    <a:pt x="38100" y="9525"/>
                  </a:moveTo>
                  <a:cubicBezTo>
                    <a:pt x="30480" y="9525"/>
                    <a:pt x="24765" y="12383"/>
                    <a:pt x="20002" y="18098"/>
                  </a:cubicBezTo>
                  <a:cubicBezTo>
                    <a:pt x="15240" y="23813"/>
                    <a:pt x="13335" y="31433"/>
                    <a:pt x="13335" y="40958"/>
                  </a:cubicBezTo>
                  <a:cubicBezTo>
                    <a:pt x="13335" y="51435"/>
                    <a:pt x="15240" y="58103"/>
                    <a:pt x="20002" y="63818"/>
                  </a:cubicBezTo>
                  <a:cubicBezTo>
                    <a:pt x="24765" y="69533"/>
                    <a:pt x="30480" y="71438"/>
                    <a:pt x="38100" y="71438"/>
                  </a:cubicBezTo>
                  <a:cubicBezTo>
                    <a:pt x="41910" y="71438"/>
                    <a:pt x="44768" y="71438"/>
                    <a:pt x="48577" y="70485"/>
                  </a:cubicBezTo>
                  <a:cubicBezTo>
                    <a:pt x="52388" y="69533"/>
                    <a:pt x="55245" y="68580"/>
                    <a:pt x="59055" y="67628"/>
                  </a:cubicBezTo>
                  <a:lnTo>
                    <a:pt x="59055" y="79058"/>
                  </a:lnTo>
                  <a:cubicBezTo>
                    <a:pt x="52388" y="81915"/>
                    <a:pt x="45720" y="82868"/>
                    <a:pt x="37147" y="82868"/>
                  </a:cubicBezTo>
                  <a:cubicBezTo>
                    <a:pt x="24765" y="82868"/>
                    <a:pt x="16193" y="79058"/>
                    <a:pt x="9525" y="72390"/>
                  </a:cubicBezTo>
                  <a:cubicBezTo>
                    <a:pt x="2857" y="65723"/>
                    <a:pt x="0" y="55245"/>
                    <a:pt x="0" y="40958"/>
                  </a:cubicBezTo>
                  <a:cubicBezTo>
                    <a:pt x="0" y="32385"/>
                    <a:pt x="1905" y="24765"/>
                    <a:pt x="4763" y="19050"/>
                  </a:cubicBezTo>
                  <a:cubicBezTo>
                    <a:pt x="7620" y="13335"/>
                    <a:pt x="12382" y="7620"/>
                    <a:pt x="18097" y="4763"/>
                  </a:cubicBezTo>
                  <a:cubicBezTo>
                    <a:pt x="23813" y="1905"/>
                    <a:pt x="30480" y="0"/>
                    <a:pt x="39052" y="0"/>
                  </a:cubicBezTo>
                  <a:cubicBezTo>
                    <a:pt x="47625" y="0"/>
                    <a:pt x="55245" y="1905"/>
                    <a:pt x="61913" y="5715"/>
                  </a:cubicBezTo>
                  <a:lnTo>
                    <a:pt x="57150" y="17145"/>
                  </a:lnTo>
                  <a:cubicBezTo>
                    <a:pt x="54293" y="16193"/>
                    <a:pt x="51435" y="14288"/>
                    <a:pt x="48577" y="13335"/>
                  </a:cubicBezTo>
                  <a:cubicBezTo>
                    <a:pt x="45720" y="12383"/>
                    <a:pt x="40957" y="9525"/>
                    <a:pt x="38100" y="9525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986915" y="1157954"/>
              <a:ext cx="76200" cy="76200"/>
            </a:xfrm>
            <a:custGeom>
              <a:rect b="b" l="l" r="r" t="t"/>
              <a:pathLst>
                <a:path extrusionOk="0" h="76200" w="76200">
                  <a:moveTo>
                    <a:pt x="76200" y="41910"/>
                  </a:moveTo>
                  <a:cubicBezTo>
                    <a:pt x="76200" y="55245"/>
                    <a:pt x="73343" y="65722"/>
                    <a:pt x="66675" y="73342"/>
                  </a:cubicBezTo>
                  <a:cubicBezTo>
                    <a:pt x="60007" y="80963"/>
                    <a:pt x="50482" y="84772"/>
                    <a:pt x="38100" y="84772"/>
                  </a:cubicBezTo>
                  <a:cubicBezTo>
                    <a:pt x="25718" y="84772"/>
                    <a:pt x="16193" y="80963"/>
                    <a:pt x="9525" y="73342"/>
                  </a:cubicBezTo>
                  <a:cubicBezTo>
                    <a:pt x="2857" y="65722"/>
                    <a:pt x="0" y="55245"/>
                    <a:pt x="0" y="41910"/>
                  </a:cubicBezTo>
                  <a:cubicBezTo>
                    <a:pt x="0" y="28575"/>
                    <a:pt x="2857" y="18097"/>
                    <a:pt x="9525" y="10477"/>
                  </a:cubicBezTo>
                  <a:cubicBezTo>
                    <a:pt x="16193" y="2857"/>
                    <a:pt x="25718" y="0"/>
                    <a:pt x="38100" y="0"/>
                  </a:cubicBezTo>
                  <a:cubicBezTo>
                    <a:pt x="50482" y="0"/>
                    <a:pt x="60007" y="3810"/>
                    <a:pt x="66675" y="11430"/>
                  </a:cubicBezTo>
                  <a:cubicBezTo>
                    <a:pt x="73343" y="19050"/>
                    <a:pt x="76200" y="28575"/>
                    <a:pt x="76200" y="41910"/>
                  </a:cubicBezTo>
                  <a:close/>
                  <a:moveTo>
                    <a:pt x="14288" y="41910"/>
                  </a:moveTo>
                  <a:cubicBezTo>
                    <a:pt x="14288" y="52388"/>
                    <a:pt x="16193" y="60007"/>
                    <a:pt x="20002" y="64770"/>
                  </a:cubicBezTo>
                  <a:cubicBezTo>
                    <a:pt x="23813" y="69532"/>
                    <a:pt x="30480" y="72390"/>
                    <a:pt x="38100" y="72390"/>
                  </a:cubicBezTo>
                  <a:cubicBezTo>
                    <a:pt x="45720" y="72390"/>
                    <a:pt x="52388" y="69532"/>
                    <a:pt x="56197" y="64770"/>
                  </a:cubicBezTo>
                  <a:cubicBezTo>
                    <a:pt x="60007" y="60007"/>
                    <a:pt x="61913" y="52388"/>
                    <a:pt x="61913" y="41910"/>
                  </a:cubicBezTo>
                  <a:cubicBezTo>
                    <a:pt x="61913" y="31432"/>
                    <a:pt x="60007" y="24765"/>
                    <a:pt x="56197" y="19050"/>
                  </a:cubicBezTo>
                  <a:cubicBezTo>
                    <a:pt x="52388" y="13335"/>
                    <a:pt x="46672" y="11430"/>
                    <a:pt x="38100" y="11430"/>
                  </a:cubicBezTo>
                  <a:cubicBezTo>
                    <a:pt x="30480" y="11430"/>
                    <a:pt x="23813" y="14288"/>
                    <a:pt x="20002" y="19050"/>
                  </a:cubicBezTo>
                  <a:cubicBezTo>
                    <a:pt x="16193" y="23813"/>
                    <a:pt x="14288" y="31432"/>
                    <a:pt x="14288" y="41910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081212" y="1157954"/>
              <a:ext cx="47625" cy="76200"/>
            </a:xfrm>
            <a:custGeom>
              <a:rect b="b" l="l" r="r" t="t"/>
              <a:pathLst>
                <a:path extrusionOk="0" h="76200" w="47625">
                  <a:moveTo>
                    <a:pt x="0" y="81915"/>
                  </a:moveTo>
                  <a:lnTo>
                    <a:pt x="0" y="0"/>
                  </a:lnTo>
                  <a:lnTo>
                    <a:pt x="13335" y="0"/>
                  </a:lnTo>
                  <a:lnTo>
                    <a:pt x="13335" y="70485"/>
                  </a:lnTo>
                  <a:lnTo>
                    <a:pt x="47625" y="70485"/>
                  </a:lnTo>
                  <a:lnTo>
                    <a:pt x="47625" y="81915"/>
                  </a:lnTo>
                  <a:lnTo>
                    <a:pt x="0" y="81915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2132647" y="1157954"/>
              <a:ext cx="66675" cy="76200"/>
            </a:xfrm>
            <a:custGeom>
              <a:rect b="b" l="l" r="r" t="t"/>
              <a:pathLst>
                <a:path extrusionOk="0" h="76200" w="66675">
                  <a:moveTo>
                    <a:pt x="60960" y="81915"/>
                  </a:moveTo>
                  <a:lnTo>
                    <a:pt x="52388" y="59055"/>
                  </a:lnTo>
                  <a:lnTo>
                    <a:pt x="20955" y="59055"/>
                  </a:lnTo>
                  <a:lnTo>
                    <a:pt x="13335" y="81915"/>
                  </a:lnTo>
                  <a:lnTo>
                    <a:pt x="0" y="81915"/>
                  </a:lnTo>
                  <a:lnTo>
                    <a:pt x="30480" y="0"/>
                  </a:lnTo>
                  <a:lnTo>
                    <a:pt x="44767" y="0"/>
                  </a:lnTo>
                  <a:lnTo>
                    <a:pt x="75248" y="81915"/>
                  </a:lnTo>
                  <a:lnTo>
                    <a:pt x="60960" y="81915"/>
                  </a:lnTo>
                  <a:close/>
                  <a:moveTo>
                    <a:pt x="49530" y="48577"/>
                  </a:moveTo>
                  <a:lnTo>
                    <a:pt x="41910" y="26670"/>
                  </a:lnTo>
                  <a:cubicBezTo>
                    <a:pt x="40958" y="24765"/>
                    <a:pt x="40958" y="22860"/>
                    <a:pt x="40005" y="20002"/>
                  </a:cubicBezTo>
                  <a:cubicBezTo>
                    <a:pt x="39052" y="17145"/>
                    <a:pt x="38100" y="14288"/>
                    <a:pt x="38100" y="13335"/>
                  </a:cubicBezTo>
                  <a:cubicBezTo>
                    <a:pt x="37148" y="18097"/>
                    <a:pt x="35242" y="22860"/>
                    <a:pt x="33338" y="28575"/>
                  </a:cubicBezTo>
                  <a:lnTo>
                    <a:pt x="25718" y="49530"/>
                  </a:lnTo>
                  <a:lnTo>
                    <a:pt x="49530" y="4953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83067" y="1267492"/>
              <a:ext cx="47625" cy="66675"/>
            </a:xfrm>
            <a:custGeom>
              <a:rect b="b" l="l" r="r" t="t"/>
              <a:pathLst>
                <a:path extrusionOk="0" h="66675" w="47625">
                  <a:moveTo>
                    <a:pt x="48577" y="21907"/>
                  </a:moveTo>
                  <a:cubicBezTo>
                    <a:pt x="48577" y="29527"/>
                    <a:pt x="46673" y="35242"/>
                    <a:pt x="41910" y="39052"/>
                  </a:cubicBezTo>
                  <a:cubicBezTo>
                    <a:pt x="37148" y="42863"/>
                    <a:pt x="31433" y="45720"/>
                    <a:pt x="22860" y="45720"/>
                  </a:cubicBezTo>
                  <a:lnTo>
                    <a:pt x="18097" y="45720"/>
                  </a:lnTo>
                  <a:lnTo>
                    <a:pt x="18097" y="67627"/>
                  </a:lnTo>
                  <a:lnTo>
                    <a:pt x="0" y="67627"/>
                  </a:lnTo>
                  <a:lnTo>
                    <a:pt x="0" y="0"/>
                  </a:lnTo>
                  <a:lnTo>
                    <a:pt x="23812" y="0"/>
                  </a:lnTo>
                  <a:cubicBezTo>
                    <a:pt x="32385" y="0"/>
                    <a:pt x="39052" y="1905"/>
                    <a:pt x="42862" y="5715"/>
                  </a:cubicBezTo>
                  <a:cubicBezTo>
                    <a:pt x="46673" y="9525"/>
                    <a:pt x="48577" y="15240"/>
                    <a:pt x="48577" y="21907"/>
                  </a:cubicBezTo>
                  <a:close/>
                  <a:moveTo>
                    <a:pt x="18097" y="30480"/>
                  </a:moveTo>
                  <a:lnTo>
                    <a:pt x="20955" y="30480"/>
                  </a:lnTo>
                  <a:cubicBezTo>
                    <a:pt x="23812" y="30480"/>
                    <a:pt x="25717" y="29527"/>
                    <a:pt x="27623" y="28575"/>
                  </a:cubicBezTo>
                  <a:cubicBezTo>
                    <a:pt x="29527" y="26670"/>
                    <a:pt x="30480" y="24765"/>
                    <a:pt x="30480" y="21907"/>
                  </a:cubicBezTo>
                  <a:cubicBezTo>
                    <a:pt x="30480" y="17145"/>
                    <a:pt x="27623" y="15240"/>
                    <a:pt x="22860" y="15240"/>
                  </a:cubicBezTo>
                  <a:lnTo>
                    <a:pt x="18097" y="15240"/>
                  </a:lnTo>
                  <a:lnTo>
                    <a:pt x="18097" y="3048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1739265" y="1267492"/>
              <a:ext cx="66675" cy="66675"/>
            </a:xfrm>
            <a:custGeom>
              <a:rect b="b" l="l" r="r" t="t"/>
              <a:pathLst>
                <a:path extrusionOk="0" h="66675" w="66675">
                  <a:moveTo>
                    <a:pt x="66675" y="34290"/>
                  </a:moveTo>
                  <a:cubicBezTo>
                    <a:pt x="66675" y="45720"/>
                    <a:pt x="63817" y="54292"/>
                    <a:pt x="58102" y="60007"/>
                  </a:cubicBezTo>
                  <a:cubicBezTo>
                    <a:pt x="52388" y="65722"/>
                    <a:pt x="43815" y="68580"/>
                    <a:pt x="33338" y="68580"/>
                  </a:cubicBezTo>
                  <a:cubicBezTo>
                    <a:pt x="22860" y="68580"/>
                    <a:pt x="14288" y="65722"/>
                    <a:pt x="8572" y="60007"/>
                  </a:cubicBezTo>
                  <a:cubicBezTo>
                    <a:pt x="2857" y="54292"/>
                    <a:pt x="0" y="45720"/>
                    <a:pt x="0" y="34290"/>
                  </a:cubicBezTo>
                  <a:cubicBezTo>
                    <a:pt x="0" y="22860"/>
                    <a:pt x="2857" y="14288"/>
                    <a:pt x="8572" y="8572"/>
                  </a:cubicBezTo>
                  <a:cubicBezTo>
                    <a:pt x="14288" y="2857"/>
                    <a:pt x="22860" y="0"/>
                    <a:pt x="33338" y="0"/>
                  </a:cubicBezTo>
                  <a:cubicBezTo>
                    <a:pt x="43815" y="0"/>
                    <a:pt x="52388" y="2857"/>
                    <a:pt x="58102" y="8572"/>
                  </a:cubicBezTo>
                  <a:cubicBezTo>
                    <a:pt x="64770" y="14288"/>
                    <a:pt x="66675" y="22860"/>
                    <a:pt x="66675" y="34290"/>
                  </a:cubicBezTo>
                  <a:close/>
                  <a:moveTo>
                    <a:pt x="20002" y="34290"/>
                  </a:moveTo>
                  <a:cubicBezTo>
                    <a:pt x="20002" y="47625"/>
                    <a:pt x="24765" y="54292"/>
                    <a:pt x="33338" y="54292"/>
                  </a:cubicBezTo>
                  <a:cubicBezTo>
                    <a:pt x="38100" y="54292"/>
                    <a:pt x="41910" y="52388"/>
                    <a:pt x="43815" y="49530"/>
                  </a:cubicBezTo>
                  <a:cubicBezTo>
                    <a:pt x="45720" y="46672"/>
                    <a:pt x="47625" y="40957"/>
                    <a:pt x="47625" y="34290"/>
                  </a:cubicBezTo>
                  <a:cubicBezTo>
                    <a:pt x="47625" y="27622"/>
                    <a:pt x="46672" y="22860"/>
                    <a:pt x="43815" y="19050"/>
                  </a:cubicBezTo>
                  <a:cubicBezTo>
                    <a:pt x="41910" y="16192"/>
                    <a:pt x="38100" y="14288"/>
                    <a:pt x="33338" y="14288"/>
                  </a:cubicBezTo>
                  <a:cubicBezTo>
                    <a:pt x="24765" y="14288"/>
                    <a:pt x="20002" y="20955"/>
                    <a:pt x="20002" y="34290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818322" y="1267492"/>
              <a:ext cx="38100" cy="66675"/>
            </a:xfrm>
            <a:custGeom>
              <a:rect b="b" l="l" r="r" t="t"/>
              <a:pathLst>
                <a:path extrusionOk="0" h="66675" w="38100">
                  <a:moveTo>
                    <a:pt x="0" y="67627"/>
                  </a:moveTo>
                  <a:lnTo>
                    <a:pt x="0" y="0"/>
                  </a:lnTo>
                  <a:lnTo>
                    <a:pt x="19050" y="0"/>
                  </a:lnTo>
                  <a:lnTo>
                    <a:pt x="19050" y="53340"/>
                  </a:lnTo>
                  <a:lnTo>
                    <a:pt x="44768" y="53340"/>
                  </a:lnTo>
                  <a:lnTo>
                    <a:pt x="44768" y="67627"/>
                  </a:lnTo>
                  <a:lnTo>
                    <a:pt x="0" y="67627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1874520" y="1267492"/>
              <a:ext cx="9525" cy="66675"/>
            </a:xfrm>
            <a:custGeom>
              <a:rect b="b" l="l" r="r" t="t"/>
              <a:pathLst>
                <a:path extrusionOk="0" h="66675" w="9525">
                  <a:moveTo>
                    <a:pt x="0" y="67627"/>
                  </a:moveTo>
                  <a:lnTo>
                    <a:pt x="0" y="0"/>
                  </a:lnTo>
                  <a:lnTo>
                    <a:pt x="18097" y="0"/>
                  </a:lnTo>
                  <a:lnTo>
                    <a:pt x="18097" y="67627"/>
                  </a:lnTo>
                  <a:lnTo>
                    <a:pt x="0" y="67627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03095" y="1266539"/>
              <a:ext cx="47625" cy="66675"/>
            </a:xfrm>
            <a:custGeom>
              <a:rect b="b" l="l" r="r" t="t"/>
              <a:pathLst>
                <a:path extrusionOk="0" h="66675" w="47625">
                  <a:moveTo>
                    <a:pt x="34290" y="68580"/>
                  </a:moveTo>
                  <a:lnTo>
                    <a:pt x="16192" y="68580"/>
                  </a:lnTo>
                  <a:lnTo>
                    <a:pt x="16192" y="15240"/>
                  </a:lnTo>
                  <a:lnTo>
                    <a:pt x="0" y="15240"/>
                  </a:lnTo>
                  <a:lnTo>
                    <a:pt x="0" y="0"/>
                  </a:lnTo>
                  <a:lnTo>
                    <a:pt x="51435" y="0"/>
                  </a:lnTo>
                  <a:lnTo>
                    <a:pt x="51435" y="15240"/>
                  </a:lnTo>
                  <a:lnTo>
                    <a:pt x="35242" y="15240"/>
                  </a:lnTo>
                  <a:lnTo>
                    <a:pt x="35242" y="6858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964054" y="1247489"/>
              <a:ext cx="38100" cy="85725"/>
            </a:xfrm>
            <a:custGeom>
              <a:rect b="b" l="l" r="r" t="t"/>
              <a:pathLst>
                <a:path extrusionOk="0" h="85725" w="38100">
                  <a:moveTo>
                    <a:pt x="40005" y="87630"/>
                  </a:moveTo>
                  <a:lnTo>
                    <a:pt x="0" y="87630"/>
                  </a:lnTo>
                  <a:lnTo>
                    <a:pt x="0" y="20003"/>
                  </a:lnTo>
                  <a:lnTo>
                    <a:pt x="40005" y="20003"/>
                  </a:lnTo>
                  <a:lnTo>
                    <a:pt x="40005" y="34290"/>
                  </a:lnTo>
                  <a:lnTo>
                    <a:pt x="18098" y="34290"/>
                  </a:lnTo>
                  <a:lnTo>
                    <a:pt x="18098" y="44768"/>
                  </a:lnTo>
                  <a:lnTo>
                    <a:pt x="38100" y="44768"/>
                  </a:lnTo>
                  <a:lnTo>
                    <a:pt x="38100" y="59055"/>
                  </a:lnTo>
                  <a:lnTo>
                    <a:pt x="18098" y="59055"/>
                  </a:lnTo>
                  <a:lnTo>
                    <a:pt x="18098" y="71438"/>
                  </a:lnTo>
                  <a:lnTo>
                    <a:pt x="40005" y="71438"/>
                  </a:lnTo>
                  <a:lnTo>
                    <a:pt x="40005" y="87630"/>
                  </a:lnTo>
                  <a:close/>
                  <a:moveTo>
                    <a:pt x="8573" y="14288"/>
                  </a:moveTo>
                  <a:lnTo>
                    <a:pt x="8573" y="13335"/>
                  </a:lnTo>
                  <a:cubicBezTo>
                    <a:pt x="13335" y="8573"/>
                    <a:pt x="16193" y="4763"/>
                    <a:pt x="18098" y="3810"/>
                  </a:cubicBezTo>
                  <a:cubicBezTo>
                    <a:pt x="20003" y="2857"/>
                    <a:pt x="20003" y="953"/>
                    <a:pt x="20955" y="0"/>
                  </a:cubicBezTo>
                  <a:lnTo>
                    <a:pt x="40957" y="0"/>
                  </a:lnTo>
                  <a:lnTo>
                    <a:pt x="40957" y="953"/>
                  </a:lnTo>
                  <a:cubicBezTo>
                    <a:pt x="38100" y="2857"/>
                    <a:pt x="35243" y="5715"/>
                    <a:pt x="30480" y="8573"/>
                  </a:cubicBezTo>
                  <a:cubicBezTo>
                    <a:pt x="25718" y="11430"/>
                    <a:pt x="22860" y="14288"/>
                    <a:pt x="20955" y="15240"/>
                  </a:cubicBezTo>
                  <a:lnTo>
                    <a:pt x="8573" y="1524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012632" y="1268444"/>
              <a:ext cx="47625" cy="66675"/>
            </a:xfrm>
            <a:custGeom>
              <a:rect b="b" l="l" r="r" t="t"/>
              <a:pathLst>
                <a:path extrusionOk="0" h="66675" w="47625">
                  <a:moveTo>
                    <a:pt x="33338" y="13335"/>
                  </a:moveTo>
                  <a:cubicBezTo>
                    <a:pt x="28575" y="13335"/>
                    <a:pt x="25717" y="15240"/>
                    <a:pt x="22860" y="19050"/>
                  </a:cubicBezTo>
                  <a:cubicBezTo>
                    <a:pt x="20002" y="22860"/>
                    <a:pt x="19050" y="27623"/>
                    <a:pt x="19050" y="34290"/>
                  </a:cubicBezTo>
                  <a:cubicBezTo>
                    <a:pt x="19050" y="47625"/>
                    <a:pt x="23813" y="54293"/>
                    <a:pt x="34290" y="54293"/>
                  </a:cubicBezTo>
                  <a:cubicBezTo>
                    <a:pt x="37147" y="54293"/>
                    <a:pt x="40005" y="54293"/>
                    <a:pt x="42863" y="53340"/>
                  </a:cubicBezTo>
                  <a:cubicBezTo>
                    <a:pt x="45720" y="52388"/>
                    <a:pt x="48577" y="51435"/>
                    <a:pt x="51435" y="50482"/>
                  </a:cubicBezTo>
                  <a:lnTo>
                    <a:pt x="51435" y="65723"/>
                  </a:lnTo>
                  <a:cubicBezTo>
                    <a:pt x="45720" y="68580"/>
                    <a:pt x="39052" y="69532"/>
                    <a:pt x="32385" y="69532"/>
                  </a:cubicBezTo>
                  <a:cubicBezTo>
                    <a:pt x="21907" y="69532"/>
                    <a:pt x="14288" y="66675"/>
                    <a:pt x="8572" y="60960"/>
                  </a:cubicBezTo>
                  <a:cubicBezTo>
                    <a:pt x="2857" y="55245"/>
                    <a:pt x="0" y="46673"/>
                    <a:pt x="0" y="35243"/>
                  </a:cubicBezTo>
                  <a:cubicBezTo>
                    <a:pt x="0" y="28575"/>
                    <a:pt x="952" y="21907"/>
                    <a:pt x="3810" y="17145"/>
                  </a:cubicBezTo>
                  <a:cubicBezTo>
                    <a:pt x="6667" y="11430"/>
                    <a:pt x="10477" y="7620"/>
                    <a:pt x="15240" y="4763"/>
                  </a:cubicBezTo>
                  <a:cubicBezTo>
                    <a:pt x="20002" y="1905"/>
                    <a:pt x="25717" y="0"/>
                    <a:pt x="32385" y="0"/>
                  </a:cubicBezTo>
                  <a:cubicBezTo>
                    <a:pt x="40005" y="0"/>
                    <a:pt x="46672" y="1905"/>
                    <a:pt x="53340" y="4763"/>
                  </a:cubicBezTo>
                  <a:lnTo>
                    <a:pt x="47625" y="19050"/>
                  </a:lnTo>
                  <a:cubicBezTo>
                    <a:pt x="44767" y="18098"/>
                    <a:pt x="42863" y="17145"/>
                    <a:pt x="40005" y="16193"/>
                  </a:cubicBezTo>
                  <a:cubicBezTo>
                    <a:pt x="39052" y="13335"/>
                    <a:pt x="36195" y="13335"/>
                    <a:pt x="33338" y="13335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078354" y="1267492"/>
              <a:ext cx="57150" cy="66675"/>
            </a:xfrm>
            <a:custGeom>
              <a:rect b="b" l="l" r="r" t="t"/>
              <a:pathLst>
                <a:path extrusionOk="0" h="66675" w="57150">
                  <a:moveTo>
                    <a:pt x="63818" y="67627"/>
                  </a:moveTo>
                  <a:lnTo>
                    <a:pt x="40005" y="67627"/>
                  </a:lnTo>
                  <a:lnTo>
                    <a:pt x="15240" y="20002"/>
                  </a:lnTo>
                  <a:lnTo>
                    <a:pt x="15240" y="20002"/>
                  </a:lnTo>
                  <a:cubicBezTo>
                    <a:pt x="16193" y="27622"/>
                    <a:pt x="16193" y="33338"/>
                    <a:pt x="16193" y="37147"/>
                  </a:cubicBezTo>
                  <a:lnTo>
                    <a:pt x="16193" y="67627"/>
                  </a:lnTo>
                  <a:lnTo>
                    <a:pt x="0" y="67627"/>
                  </a:lnTo>
                  <a:lnTo>
                    <a:pt x="0" y="0"/>
                  </a:lnTo>
                  <a:lnTo>
                    <a:pt x="23813" y="0"/>
                  </a:lnTo>
                  <a:lnTo>
                    <a:pt x="48578" y="47625"/>
                  </a:lnTo>
                  <a:lnTo>
                    <a:pt x="48578" y="47625"/>
                  </a:lnTo>
                  <a:cubicBezTo>
                    <a:pt x="48578" y="40957"/>
                    <a:pt x="47625" y="35242"/>
                    <a:pt x="47625" y="31432"/>
                  </a:cubicBezTo>
                  <a:lnTo>
                    <a:pt x="47625" y="952"/>
                  </a:lnTo>
                  <a:lnTo>
                    <a:pt x="63818" y="952"/>
                  </a:lnTo>
                  <a:lnTo>
                    <a:pt x="63818" y="67627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157412" y="1267492"/>
              <a:ext cx="9525" cy="66675"/>
            </a:xfrm>
            <a:custGeom>
              <a:rect b="b" l="l" r="r" t="t"/>
              <a:pathLst>
                <a:path extrusionOk="0" h="66675" w="9525">
                  <a:moveTo>
                    <a:pt x="0" y="67627"/>
                  </a:moveTo>
                  <a:lnTo>
                    <a:pt x="0" y="0"/>
                  </a:lnTo>
                  <a:lnTo>
                    <a:pt x="18098" y="0"/>
                  </a:lnTo>
                  <a:lnTo>
                    <a:pt x="18098" y="67627"/>
                  </a:lnTo>
                  <a:lnTo>
                    <a:pt x="0" y="67627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2186939" y="1268444"/>
              <a:ext cx="47625" cy="66675"/>
            </a:xfrm>
            <a:custGeom>
              <a:rect b="b" l="l" r="r" t="t"/>
              <a:pathLst>
                <a:path extrusionOk="0" h="66675" w="47625">
                  <a:moveTo>
                    <a:pt x="33338" y="13335"/>
                  </a:moveTo>
                  <a:cubicBezTo>
                    <a:pt x="28575" y="13335"/>
                    <a:pt x="25718" y="15240"/>
                    <a:pt x="22860" y="19050"/>
                  </a:cubicBezTo>
                  <a:cubicBezTo>
                    <a:pt x="20003" y="22860"/>
                    <a:pt x="19050" y="27623"/>
                    <a:pt x="19050" y="34290"/>
                  </a:cubicBezTo>
                  <a:cubicBezTo>
                    <a:pt x="19050" y="47625"/>
                    <a:pt x="23813" y="54293"/>
                    <a:pt x="34290" y="54293"/>
                  </a:cubicBezTo>
                  <a:cubicBezTo>
                    <a:pt x="37148" y="54293"/>
                    <a:pt x="40005" y="54293"/>
                    <a:pt x="42863" y="53340"/>
                  </a:cubicBezTo>
                  <a:cubicBezTo>
                    <a:pt x="45720" y="52388"/>
                    <a:pt x="48578" y="51435"/>
                    <a:pt x="51435" y="50482"/>
                  </a:cubicBezTo>
                  <a:lnTo>
                    <a:pt x="51435" y="65723"/>
                  </a:lnTo>
                  <a:cubicBezTo>
                    <a:pt x="45720" y="68580"/>
                    <a:pt x="39053" y="69532"/>
                    <a:pt x="32385" y="69532"/>
                  </a:cubicBezTo>
                  <a:cubicBezTo>
                    <a:pt x="21908" y="69532"/>
                    <a:pt x="14288" y="66675"/>
                    <a:pt x="8573" y="60960"/>
                  </a:cubicBezTo>
                  <a:cubicBezTo>
                    <a:pt x="2858" y="55245"/>
                    <a:pt x="0" y="46673"/>
                    <a:pt x="0" y="35243"/>
                  </a:cubicBezTo>
                  <a:cubicBezTo>
                    <a:pt x="0" y="28575"/>
                    <a:pt x="953" y="21907"/>
                    <a:pt x="3810" y="17145"/>
                  </a:cubicBezTo>
                  <a:cubicBezTo>
                    <a:pt x="6668" y="11430"/>
                    <a:pt x="10478" y="7620"/>
                    <a:pt x="15240" y="4763"/>
                  </a:cubicBezTo>
                  <a:cubicBezTo>
                    <a:pt x="20003" y="1905"/>
                    <a:pt x="25718" y="0"/>
                    <a:pt x="32385" y="0"/>
                  </a:cubicBezTo>
                  <a:cubicBezTo>
                    <a:pt x="40005" y="0"/>
                    <a:pt x="46673" y="1905"/>
                    <a:pt x="53340" y="4763"/>
                  </a:cubicBezTo>
                  <a:lnTo>
                    <a:pt x="47625" y="19050"/>
                  </a:lnTo>
                  <a:cubicBezTo>
                    <a:pt x="44768" y="18098"/>
                    <a:pt x="42863" y="17145"/>
                    <a:pt x="40005" y="16193"/>
                  </a:cubicBezTo>
                  <a:cubicBezTo>
                    <a:pt x="39053" y="13335"/>
                    <a:pt x="36195" y="13335"/>
                    <a:pt x="33338" y="13335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245042" y="1266539"/>
              <a:ext cx="66675" cy="66675"/>
            </a:xfrm>
            <a:custGeom>
              <a:rect b="b" l="l" r="r" t="t"/>
              <a:pathLst>
                <a:path extrusionOk="0" h="66675" w="66675">
                  <a:moveTo>
                    <a:pt x="48577" y="68580"/>
                  </a:moveTo>
                  <a:lnTo>
                    <a:pt x="44767" y="56198"/>
                  </a:lnTo>
                  <a:lnTo>
                    <a:pt x="22860" y="56198"/>
                  </a:lnTo>
                  <a:lnTo>
                    <a:pt x="20002" y="68580"/>
                  </a:lnTo>
                  <a:lnTo>
                    <a:pt x="0" y="68580"/>
                  </a:lnTo>
                  <a:lnTo>
                    <a:pt x="21907" y="0"/>
                  </a:lnTo>
                  <a:lnTo>
                    <a:pt x="46672" y="0"/>
                  </a:lnTo>
                  <a:lnTo>
                    <a:pt x="68580" y="68580"/>
                  </a:lnTo>
                  <a:lnTo>
                    <a:pt x="48577" y="68580"/>
                  </a:lnTo>
                  <a:close/>
                  <a:moveTo>
                    <a:pt x="41910" y="40957"/>
                  </a:moveTo>
                  <a:lnTo>
                    <a:pt x="39052" y="30480"/>
                  </a:lnTo>
                  <a:cubicBezTo>
                    <a:pt x="38100" y="27623"/>
                    <a:pt x="37147" y="24765"/>
                    <a:pt x="36195" y="20955"/>
                  </a:cubicBezTo>
                  <a:cubicBezTo>
                    <a:pt x="35242" y="17145"/>
                    <a:pt x="34290" y="14288"/>
                    <a:pt x="34290" y="12382"/>
                  </a:cubicBezTo>
                  <a:cubicBezTo>
                    <a:pt x="34290" y="14288"/>
                    <a:pt x="33338" y="16193"/>
                    <a:pt x="32385" y="20003"/>
                  </a:cubicBezTo>
                  <a:cubicBezTo>
                    <a:pt x="31432" y="23813"/>
                    <a:pt x="29527" y="30480"/>
                    <a:pt x="26670" y="41910"/>
                  </a:cubicBezTo>
                  <a:lnTo>
                    <a:pt x="41910" y="4191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1960244" y="1448214"/>
              <a:ext cx="76200" cy="153320"/>
            </a:xfrm>
            <a:custGeom>
              <a:rect b="b" l="l" r="r" t="t"/>
              <a:pathLst>
                <a:path extrusionOk="0" h="159068" w="79057">
                  <a:moveTo>
                    <a:pt x="40957" y="159068"/>
                  </a:moveTo>
                  <a:cubicBezTo>
                    <a:pt x="38100" y="155258"/>
                    <a:pt x="34290" y="151448"/>
                    <a:pt x="31432" y="148590"/>
                  </a:cubicBezTo>
                  <a:cubicBezTo>
                    <a:pt x="24765" y="141923"/>
                    <a:pt x="17145" y="135255"/>
                    <a:pt x="10477" y="128588"/>
                  </a:cubicBezTo>
                  <a:cubicBezTo>
                    <a:pt x="3810" y="121920"/>
                    <a:pt x="0" y="114300"/>
                    <a:pt x="0" y="104775"/>
                  </a:cubicBezTo>
                  <a:cubicBezTo>
                    <a:pt x="0" y="98108"/>
                    <a:pt x="2857" y="92393"/>
                    <a:pt x="6667" y="87630"/>
                  </a:cubicBezTo>
                  <a:cubicBezTo>
                    <a:pt x="12382" y="80010"/>
                    <a:pt x="19268" y="74448"/>
                    <a:pt x="24248" y="65993"/>
                  </a:cubicBezTo>
                  <a:cubicBezTo>
                    <a:pt x="29228" y="57538"/>
                    <a:pt x="33051" y="54759"/>
                    <a:pt x="36547" y="36900"/>
                  </a:cubicBezTo>
                  <a:cubicBezTo>
                    <a:pt x="39173" y="25901"/>
                    <a:pt x="38635" y="5356"/>
                    <a:pt x="40005" y="0"/>
                  </a:cubicBezTo>
                  <a:cubicBezTo>
                    <a:pt x="41910" y="953"/>
                    <a:pt x="42863" y="2858"/>
                    <a:pt x="44767" y="4763"/>
                  </a:cubicBezTo>
                  <a:cubicBezTo>
                    <a:pt x="52388" y="15240"/>
                    <a:pt x="60960" y="24765"/>
                    <a:pt x="69532" y="34290"/>
                  </a:cubicBezTo>
                  <a:cubicBezTo>
                    <a:pt x="76200" y="40958"/>
                    <a:pt x="79057" y="49530"/>
                    <a:pt x="79057" y="58103"/>
                  </a:cubicBezTo>
                  <a:cubicBezTo>
                    <a:pt x="79057" y="66675"/>
                    <a:pt x="75247" y="74295"/>
                    <a:pt x="69532" y="80010"/>
                  </a:cubicBezTo>
                  <a:cubicBezTo>
                    <a:pt x="64770" y="85725"/>
                    <a:pt x="59055" y="90488"/>
                    <a:pt x="55245" y="96203"/>
                  </a:cubicBezTo>
                  <a:cubicBezTo>
                    <a:pt x="52119" y="104224"/>
                    <a:pt x="46631" y="105475"/>
                    <a:pt x="45120" y="120737"/>
                  </a:cubicBezTo>
                  <a:cubicBezTo>
                    <a:pt x="42007" y="144456"/>
                    <a:pt x="41868" y="140429"/>
                    <a:pt x="40957" y="159068"/>
                  </a:cubicBezTo>
                  <a:lnTo>
                    <a:pt x="40957" y="159068"/>
                  </a:lnTo>
                  <a:close/>
                </a:path>
              </a:pathLst>
            </a:custGeom>
            <a:solidFill>
              <a:srgbClr val="5D7E8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4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4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 txBox="1"/>
          <p:nvPr>
            <p:ph type="title"/>
          </p:nvPr>
        </p:nvSpPr>
        <p:spPr>
          <a:xfrm>
            <a:off x="1141411" y="1697494"/>
            <a:ext cx="9906000" cy="17315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5"/>
          <p:cNvSpPr txBox="1"/>
          <p:nvPr>
            <p:ph idx="1" type="body"/>
          </p:nvPr>
        </p:nvSpPr>
        <p:spPr>
          <a:xfrm>
            <a:off x="1143000" y="3429000"/>
            <a:ext cx="9906000" cy="5264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5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5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5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"/>
          <p:cNvSpPr txBox="1"/>
          <p:nvPr>
            <p:ph type="title"/>
          </p:nvPr>
        </p:nvSpPr>
        <p:spPr>
          <a:xfrm>
            <a:off x="1180309" y="211137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6"/>
          <p:cNvSpPr txBox="1"/>
          <p:nvPr>
            <p:ph idx="1" type="body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93" name="Google Shape;193;p6"/>
          <p:cNvSpPr txBox="1"/>
          <p:nvPr>
            <p:ph idx="2" type="body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94" name="Google Shape;194;p6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6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6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7"/>
          <p:cNvSpPr txBox="1"/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7"/>
          <p:cNvSpPr txBox="1"/>
          <p:nvPr>
            <p:ph idx="1" type="body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00" name="Google Shape;200;p7"/>
          <p:cNvSpPr txBox="1"/>
          <p:nvPr>
            <p:ph idx="2" type="body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01" name="Google Shape;201;p7"/>
          <p:cNvSpPr txBox="1"/>
          <p:nvPr>
            <p:ph idx="3" type="body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02" name="Google Shape;202;p7"/>
          <p:cNvSpPr txBox="1"/>
          <p:nvPr>
            <p:ph idx="4" type="body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03" name="Google Shape;203;p7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7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7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8"/>
          <p:cNvSpPr txBox="1"/>
          <p:nvPr>
            <p:ph type="title"/>
          </p:nvPr>
        </p:nvSpPr>
        <p:spPr>
          <a:xfrm>
            <a:off x="1180309" y="211137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8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8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8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9"/>
          <p:cNvSpPr txBox="1"/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9"/>
          <p:cNvSpPr txBox="1"/>
          <p:nvPr>
            <p:ph idx="1" type="body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14" name="Google Shape;214;p9"/>
          <p:cNvSpPr txBox="1"/>
          <p:nvPr>
            <p:ph idx="2" type="body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15" name="Google Shape;215;p9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9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9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0"/>
          <p:cNvSpPr txBox="1"/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10"/>
          <p:cNvSpPr/>
          <p:nvPr>
            <p:ph idx="2" type="pic"/>
          </p:nvPr>
        </p:nvSpPr>
        <p:spPr>
          <a:xfrm>
            <a:off x="7380721" y="609601"/>
            <a:ext cx="3666690" cy="51815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21" name="Google Shape;221;p10"/>
          <p:cNvSpPr txBox="1"/>
          <p:nvPr>
            <p:ph idx="1" type="body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22" name="Google Shape;222;p10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10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10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4.png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6.xml"/><Relationship Id="rId6" Type="http://schemas.openxmlformats.org/officeDocument/2006/relationships/slideLayout" Target="../slideLayouts/slideLayout3.xml"/><Relationship Id="rId18" Type="http://schemas.openxmlformats.org/officeDocument/2006/relationships/slideLayout" Target="../slideLayouts/slideLayout15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8.xml"/><Relationship Id="rId5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0" name="Google Shape;10;p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oogle Shape;12;p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3" name="Google Shape;13;p1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0" name="Google Shape;20;p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4" name="Google Shape;24;p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5" name="Google Shape;25;p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" name="Google Shape;28;p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1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" name="Google Shape;36;p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" name="Google Shape;39;p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" name="Google Shape;40;p1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41" name="Google Shape;41;p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2" name="Google Shape;42;p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" name="Google Shape;49;p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1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1" name="Google Shape;51;p1"/>
          <p:cNvSpPr txBox="1"/>
          <p:nvPr>
            <p:ph type="title"/>
          </p:nvPr>
        </p:nvSpPr>
        <p:spPr>
          <a:xfrm>
            <a:off x="1180309" y="211137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"/>
          <p:cNvSpPr txBox="1"/>
          <p:nvPr>
            <p:ph idx="1" type="body"/>
          </p:nvPr>
        </p:nvSpPr>
        <p:spPr>
          <a:xfrm>
            <a:off x="968374" y="996154"/>
            <a:ext cx="10634664" cy="4785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-4191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-4191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-4191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-4191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3" name="Google Shape;53;p1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4" name="Google Shape;54;p1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5" name="Google Shape;55;p1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56" name="Google Shape;56;p1"/>
          <p:cNvGrpSpPr/>
          <p:nvPr/>
        </p:nvGrpSpPr>
        <p:grpSpPr>
          <a:xfrm>
            <a:off x="35718" y="41762"/>
            <a:ext cx="791370" cy="648801"/>
            <a:chOff x="35718" y="41762"/>
            <a:chExt cx="791370" cy="648801"/>
          </a:xfrm>
        </p:grpSpPr>
        <p:sp>
          <p:nvSpPr>
            <p:cNvPr id="57" name="Google Shape;57;p1"/>
            <p:cNvSpPr/>
            <p:nvPr/>
          </p:nvSpPr>
          <p:spPr>
            <a:xfrm>
              <a:off x="35718" y="556661"/>
              <a:ext cx="791370" cy="133902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58" name="Google Shape;58;p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2499" y="41762"/>
              <a:ext cx="777921" cy="6340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  <p:sldLayoutId id="2147483661" r:id="rId17"/>
    <p:sldLayoutId id="2147483662" r:id="rId18"/>
    <p:sldLayoutId id="2147483663" r:id="rId19"/>
    <p:sldLayoutId id="2147483664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291" name="Google Shape;291;p19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2" name="Google Shape;292;p19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93" name="Google Shape;293;p19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294" name="Google Shape;294;p19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19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19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8" name="Google Shape;298;p19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0" name="Google Shape;300;p19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1" name="Google Shape;301;p19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19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9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4" name="Google Shape;304;p19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05" name="Google Shape;305;p19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306" name="Google Shape;306;p19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7" name="Google Shape;307;p19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8" name="Google Shape;308;p19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09" name="Google Shape;309;p19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9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9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2" name="Google Shape;312;p19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4" name="Google Shape;314;p19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6" name="Google Shape;316;p19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7" name="Google Shape;317;p19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9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0" name="Google Shape;320;p19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1" name="Google Shape;321;p1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22" name="Google Shape;322;p19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3" name="Google Shape;323;p19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19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19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6" name="Google Shape;326;p19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19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8" name="Google Shape;328;p19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19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0" name="Google Shape;330;p19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19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12161A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32" name="Google Shape;332;p19"/>
          <p:cNvSpPr txBox="1"/>
          <p:nvPr>
            <p:ph type="title"/>
          </p:nvPr>
        </p:nvSpPr>
        <p:spPr>
          <a:xfrm>
            <a:off x="1180309" y="211137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3" name="Google Shape;333;p19"/>
          <p:cNvSpPr txBox="1"/>
          <p:nvPr>
            <p:ph idx="1" type="body"/>
          </p:nvPr>
        </p:nvSpPr>
        <p:spPr>
          <a:xfrm>
            <a:off x="968374" y="996154"/>
            <a:ext cx="10634664" cy="4785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-4191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-4191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-4191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-4191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334" name="Google Shape;334;p19"/>
          <p:cNvSpPr txBox="1"/>
          <p:nvPr>
            <p:ph idx="10" type="dt"/>
          </p:nvPr>
        </p:nvSpPr>
        <p:spPr>
          <a:xfrm>
            <a:off x="10359284" y="6638313"/>
            <a:ext cx="814497" cy="25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335" name="Google Shape;335;p19"/>
          <p:cNvSpPr txBox="1"/>
          <p:nvPr>
            <p:ph idx="11" type="ftr"/>
          </p:nvPr>
        </p:nvSpPr>
        <p:spPr>
          <a:xfrm>
            <a:off x="982662" y="6646862"/>
            <a:ext cx="8788355" cy="1873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100" cap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336" name="Google Shape;336;p19"/>
          <p:cNvSpPr txBox="1"/>
          <p:nvPr>
            <p:ph idx="12" type="sldNum"/>
          </p:nvPr>
        </p:nvSpPr>
        <p:spPr>
          <a:xfrm>
            <a:off x="11771024" y="6651374"/>
            <a:ext cx="435260" cy="1976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sz="1100" u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0" lvl="1" marL="0" marR="0" rtl="0" algn="r">
              <a:spcBef>
                <a:spcPts val="0"/>
              </a:spcBef>
              <a:buNone/>
              <a:defRPr b="0" sz="1100" u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0" lvl="2" marL="0" marR="0" rtl="0" algn="r">
              <a:spcBef>
                <a:spcPts val="0"/>
              </a:spcBef>
              <a:buNone/>
              <a:defRPr b="0" sz="1100" u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indent="0" lvl="3" marL="0" marR="0" rtl="0" algn="r">
              <a:spcBef>
                <a:spcPts val="0"/>
              </a:spcBef>
              <a:buNone/>
              <a:defRPr b="0" sz="1100" u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indent="0" lvl="4" marL="0" marR="0" rtl="0" algn="r">
              <a:spcBef>
                <a:spcPts val="0"/>
              </a:spcBef>
              <a:buNone/>
              <a:defRPr b="0" sz="1100" u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indent="0" lvl="5" marL="0" marR="0" rtl="0" algn="r">
              <a:spcBef>
                <a:spcPts val="0"/>
              </a:spcBef>
              <a:buNone/>
              <a:defRPr b="0" sz="1100" u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indent="0" lvl="6" marL="0" marR="0" rtl="0" algn="r">
              <a:spcBef>
                <a:spcPts val="0"/>
              </a:spcBef>
              <a:buNone/>
              <a:defRPr b="0" sz="1100" u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indent="0" lvl="7" marL="0" marR="0" rtl="0" algn="r">
              <a:spcBef>
                <a:spcPts val="0"/>
              </a:spcBef>
              <a:buNone/>
              <a:defRPr b="0" sz="1100" u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indent="0" lvl="8" marL="0" marR="0" rtl="0" algn="r">
              <a:spcBef>
                <a:spcPts val="0"/>
              </a:spcBef>
              <a:buNone/>
              <a:defRPr b="0" sz="1100" u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pSp>
        <p:nvGrpSpPr>
          <p:cNvPr id="337" name="Google Shape;337;p19"/>
          <p:cNvGrpSpPr/>
          <p:nvPr/>
        </p:nvGrpSpPr>
        <p:grpSpPr>
          <a:xfrm>
            <a:off x="35718" y="41762"/>
            <a:ext cx="791370" cy="648801"/>
            <a:chOff x="35718" y="41762"/>
            <a:chExt cx="791370" cy="648801"/>
          </a:xfrm>
        </p:grpSpPr>
        <p:sp>
          <p:nvSpPr>
            <p:cNvPr id="338" name="Google Shape;338;p19"/>
            <p:cNvSpPr/>
            <p:nvPr/>
          </p:nvSpPr>
          <p:spPr>
            <a:xfrm>
              <a:off x="35718" y="556661"/>
              <a:ext cx="791370" cy="133902"/>
            </a:xfrm>
            <a:prstGeom prst="roundRect">
              <a:avLst>
                <a:gd fmla="val 16667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339" name="Google Shape;339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2499" y="41762"/>
              <a:ext cx="777921" cy="6340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hyperlink" Target="https://pt.wikipedia.org/wiki/Transistor_de_efeito_de_campo" TargetMode="External"/><Relationship Id="rId5" Type="http://schemas.openxmlformats.org/officeDocument/2006/relationships/image" Target="../media/image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1"/>
          <p:cNvSpPr txBox="1"/>
          <p:nvPr>
            <p:ph type="ctrTitle"/>
          </p:nvPr>
        </p:nvSpPr>
        <p:spPr>
          <a:xfrm>
            <a:off x="2095502" y="957081"/>
            <a:ext cx="9896201" cy="13751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pt-BR"/>
              <a:t>SISTEMAS DIGITAIS</a:t>
            </a:r>
            <a:endParaRPr/>
          </a:p>
        </p:txBody>
      </p:sp>
      <p:sp>
        <p:nvSpPr>
          <p:cNvPr id="351" name="Google Shape;351;p21"/>
          <p:cNvSpPr txBox="1"/>
          <p:nvPr>
            <p:ph idx="1" type="subTitle"/>
          </p:nvPr>
        </p:nvSpPr>
        <p:spPr>
          <a:xfrm>
            <a:off x="3200128" y="2418965"/>
            <a:ext cx="699344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pt-BR"/>
              <a:t>PARTE 3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pt-BR"/>
              <a:t>OPERAÇÕES LÓGICAS BINÁRIAS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0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OPERAÇÕES LÓGICAS BINÁRIAS</a:t>
            </a:r>
            <a:endParaRPr/>
          </a:p>
        </p:txBody>
      </p:sp>
      <p:sp>
        <p:nvSpPr>
          <p:cNvPr id="554" name="Google Shape;554;p30"/>
          <p:cNvSpPr txBox="1"/>
          <p:nvPr>
            <p:ph idx="1" type="body"/>
          </p:nvPr>
        </p:nvSpPr>
        <p:spPr>
          <a:xfrm>
            <a:off x="2063552" y="980728"/>
            <a:ext cx="8064896" cy="18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6858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b="1" lang="pt-BR"/>
              <a:t>NAND</a:t>
            </a:r>
            <a:endParaRPr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t/>
            </a:r>
            <a:endParaRPr b="1"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b="1" lang="pt-BR">
                <a:solidFill>
                  <a:schemeClr val="lt1"/>
                </a:solidFill>
              </a:rPr>
              <a:t>“NÃO E” – A resposta é 0 (falsa) apenas quando todas as entradas são 1(verdadeiras).</a:t>
            </a:r>
            <a:endParaRPr/>
          </a:p>
          <a:p>
            <a:pPr indent="-52387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t/>
            </a:r>
            <a:endParaRPr/>
          </a:p>
        </p:txBody>
      </p:sp>
      <p:graphicFrame>
        <p:nvGraphicFramePr>
          <p:cNvPr id="555" name="Google Shape;555;p30"/>
          <p:cNvGraphicFramePr/>
          <p:nvPr/>
        </p:nvGraphicFramePr>
        <p:xfrm>
          <a:off x="4655840" y="335699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888750"/>
                <a:gridCol w="864100"/>
                <a:gridCol w="1080125"/>
              </a:tblGrid>
              <a:tr h="3600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ENTRADAS</a:t>
                      </a:r>
                      <a:endParaRPr/>
                    </a:p>
                  </a:txBody>
                  <a:tcPr marT="44400" marB="44400" marR="88775" marL="88775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SAÍDA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</a:tbl>
          </a:graphicData>
        </a:graphic>
      </p:graphicFrame>
      <p:sp>
        <p:nvSpPr>
          <p:cNvPr id="556" name="Google Shape;556;p30"/>
          <p:cNvSpPr txBox="1"/>
          <p:nvPr/>
        </p:nvSpPr>
        <p:spPr>
          <a:xfrm>
            <a:off x="4909980" y="2987660"/>
            <a:ext cx="233814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  <p:grpSp>
        <p:nvGrpSpPr>
          <p:cNvPr id="557" name="Google Shape;557;p30"/>
          <p:cNvGrpSpPr/>
          <p:nvPr/>
        </p:nvGrpSpPr>
        <p:grpSpPr>
          <a:xfrm>
            <a:off x="3143810" y="1166977"/>
            <a:ext cx="1774415" cy="655070"/>
            <a:chOff x="1513491" y="1166977"/>
            <a:chExt cx="1774415" cy="655070"/>
          </a:xfrm>
        </p:grpSpPr>
        <p:sp>
          <p:nvSpPr>
            <p:cNvPr id="558" name="Google Shape;558;p30"/>
            <p:cNvSpPr txBox="1"/>
            <p:nvPr/>
          </p:nvSpPr>
          <p:spPr>
            <a:xfrm>
              <a:off x="1513492" y="1166977"/>
              <a:ext cx="32412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</a:t>
              </a:r>
              <a:endParaRPr/>
            </a:p>
          </p:txBody>
        </p:sp>
        <p:sp>
          <p:nvSpPr>
            <p:cNvPr id="559" name="Google Shape;559;p30"/>
            <p:cNvSpPr txBox="1"/>
            <p:nvPr/>
          </p:nvSpPr>
          <p:spPr>
            <a:xfrm>
              <a:off x="2987824" y="1312020"/>
              <a:ext cx="3000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Z</a:t>
              </a:r>
              <a:endParaRPr/>
            </a:p>
          </p:txBody>
        </p:sp>
        <p:sp>
          <p:nvSpPr>
            <p:cNvPr id="560" name="Google Shape;560;p30"/>
            <p:cNvSpPr txBox="1"/>
            <p:nvPr/>
          </p:nvSpPr>
          <p:spPr>
            <a:xfrm>
              <a:off x="1513491" y="1452715"/>
              <a:ext cx="3000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</a:t>
              </a:r>
              <a:endParaRPr/>
            </a:p>
          </p:txBody>
        </p:sp>
        <p:grpSp>
          <p:nvGrpSpPr>
            <p:cNvPr id="561" name="Google Shape;561;p30"/>
            <p:cNvGrpSpPr/>
            <p:nvPr/>
          </p:nvGrpSpPr>
          <p:grpSpPr>
            <a:xfrm>
              <a:off x="1812682" y="1245983"/>
              <a:ext cx="1247150" cy="511054"/>
              <a:chOff x="1812682" y="1245983"/>
              <a:chExt cx="1247150" cy="511054"/>
            </a:xfrm>
          </p:grpSpPr>
          <p:cxnSp>
            <p:nvCxnSpPr>
              <p:cNvPr id="562" name="Google Shape;562;p30"/>
              <p:cNvCxnSpPr/>
              <p:nvPr/>
            </p:nvCxnSpPr>
            <p:spPr>
              <a:xfrm>
                <a:off x="1812683" y="1361534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3" name="Google Shape;563;p30"/>
              <p:cNvCxnSpPr/>
              <p:nvPr/>
            </p:nvCxnSpPr>
            <p:spPr>
              <a:xfrm>
                <a:off x="2930601" y="1505079"/>
                <a:ext cx="129231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64" name="Google Shape;564;p30"/>
              <p:cNvSpPr/>
              <p:nvPr/>
            </p:nvSpPr>
            <p:spPr>
              <a:xfrm>
                <a:off x="2000920" y="1245983"/>
                <a:ext cx="790439" cy="511054"/>
              </a:xfrm>
              <a:prstGeom prst="flowChartDelay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565" name="Google Shape;565;p30"/>
              <p:cNvCxnSpPr/>
              <p:nvPr/>
            </p:nvCxnSpPr>
            <p:spPr>
              <a:xfrm>
                <a:off x="1812682" y="1647272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66" name="Google Shape;566;p30"/>
              <p:cNvSpPr/>
              <p:nvPr/>
            </p:nvSpPr>
            <p:spPr>
              <a:xfrm>
                <a:off x="2783414" y="1429502"/>
                <a:ext cx="144016" cy="144016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1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OPERAÇÕES LÓGICAS BINÁRIAS</a:t>
            </a:r>
            <a:endParaRPr/>
          </a:p>
        </p:txBody>
      </p:sp>
      <p:sp>
        <p:nvSpPr>
          <p:cNvPr id="572" name="Google Shape;572;p31"/>
          <p:cNvSpPr txBox="1"/>
          <p:nvPr>
            <p:ph idx="1" type="body"/>
          </p:nvPr>
        </p:nvSpPr>
        <p:spPr>
          <a:xfrm>
            <a:off x="2063552" y="980728"/>
            <a:ext cx="8064896" cy="18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6858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b="1" lang="pt-BR"/>
              <a:t>NOR</a:t>
            </a:r>
            <a:endParaRPr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t/>
            </a:r>
            <a:endParaRPr b="1"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b="1" lang="pt-BR">
                <a:solidFill>
                  <a:schemeClr val="lt1"/>
                </a:solidFill>
              </a:rPr>
              <a:t>“NÃO OU” – A resposta é 1 (verdadeira) apenas quando todas as entradas são 0 (falsas).</a:t>
            </a:r>
            <a:endParaRPr/>
          </a:p>
          <a:p>
            <a:pPr indent="-52387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t/>
            </a:r>
            <a:endParaRPr/>
          </a:p>
        </p:txBody>
      </p:sp>
      <p:graphicFrame>
        <p:nvGraphicFramePr>
          <p:cNvPr id="573" name="Google Shape;573;p31"/>
          <p:cNvGraphicFramePr/>
          <p:nvPr/>
        </p:nvGraphicFramePr>
        <p:xfrm>
          <a:off x="4655840" y="335699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888750"/>
                <a:gridCol w="864100"/>
                <a:gridCol w="1080125"/>
              </a:tblGrid>
              <a:tr h="3600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ENTRADAS</a:t>
                      </a:r>
                      <a:endParaRPr/>
                    </a:p>
                  </a:txBody>
                  <a:tcPr marT="44400" marB="44400" marR="88775" marL="88775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SAÍDA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</a:tbl>
          </a:graphicData>
        </a:graphic>
      </p:graphicFrame>
      <p:sp>
        <p:nvSpPr>
          <p:cNvPr id="574" name="Google Shape;574;p31"/>
          <p:cNvSpPr txBox="1"/>
          <p:nvPr/>
        </p:nvSpPr>
        <p:spPr>
          <a:xfrm>
            <a:off x="4909980" y="2987660"/>
            <a:ext cx="233814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  <p:grpSp>
        <p:nvGrpSpPr>
          <p:cNvPr id="575" name="Google Shape;575;p31"/>
          <p:cNvGrpSpPr/>
          <p:nvPr/>
        </p:nvGrpSpPr>
        <p:grpSpPr>
          <a:xfrm>
            <a:off x="3143672" y="1170298"/>
            <a:ext cx="1784280" cy="655070"/>
            <a:chOff x="1619672" y="2636912"/>
            <a:chExt cx="1784280" cy="655070"/>
          </a:xfrm>
        </p:grpSpPr>
        <p:grpSp>
          <p:nvGrpSpPr>
            <p:cNvPr id="576" name="Google Shape;576;p31"/>
            <p:cNvGrpSpPr/>
            <p:nvPr/>
          </p:nvGrpSpPr>
          <p:grpSpPr>
            <a:xfrm>
              <a:off x="1619672" y="2636912"/>
              <a:ext cx="1784280" cy="655070"/>
              <a:chOff x="1619672" y="2636912"/>
              <a:chExt cx="1784280" cy="655070"/>
            </a:xfrm>
          </p:grpSpPr>
          <p:sp>
            <p:nvSpPr>
              <p:cNvPr id="577" name="Google Shape;577;p31"/>
              <p:cNvSpPr txBox="1"/>
              <p:nvPr/>
            </p:nvSpPr>
            <p:spPr>
              <a:xfrm>
                <a:off x="1619673" y="2636912"/>
                <a:ext cx="324128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800">
                    <a:solidFill>
                      <a:schemeClr val="lt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rPr>
                  <a:t>A</a:t>
                </a:r>
                <a:endParaRPr/>
              </a:p>
            </p:txBody>
          </p:sp>
          <p:sp>
            <p:nvSpPr>
              <p:cNvPr id="578" name="Google Shape;578;p31"/>
              <p:cNvSpPr txBox="1"/>
              <p:nvPr/>
            </p:nvSpPr>
            <p:spPr>
              <a:xfrm>
                <a:off x="1619672" y="2922650"/>
                <a:ext cx="30008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800">
                    <a:solidFill>
                      <a:schemeClr val="lt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rPr>
                  <a:t>B</a:t>
                </a:r>
                <a:endParaRPr/>
              </a:p>
            </p:txBody>
          </p:sp>
          <p:sp>
            <p:nvSpPr>
              <p:cNvPr id="579" name="Google Shape;579;p31"/>
              <p:cNvSpPr txBox="1"/>
              <p:nvPr/>
            </p:nvSpPr>
            <p:spPr>
              <a:xfrm>
                <a:off x="3103870" y="2771636"/>
                <a:ext cx="30008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800">
                    <a:solidFill>
                      <a:schemeClr val="lt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rPr>
                  <a:t>Z</a:t>
                </a:r>
                <a:endParaRPr/>
              </a:p>
            </p:txBody>
          </p:sp>
        </p:grpSp>
        <p:grpSp>
          <p:nvGrpSpPr>
            <p:cNvPr id="580" name="Google Shape;580;p31"/>
            <p:cNvGrpSpPr/>
            <p:nvPr/>
          </p:nvGrpSpPr>
          <p:grpSpPr>
            <a:xfrm>
              <a:off x="1918863" y="2707555"/>
              <a:ext cx="1257015" cy="510618"/>
              <a:chOff x="1918863" y="2707555"/>
              <a:chExt cx="1257015" cy="510618"/>
            </a:xfrm>
          </p:grpSpPr>
          <p:cxnSp>
            <p:nvCxnSpPr>
              <p:cNvPr id="581" name="Google Shape;581;p31"/>
              <p:cNvCxnSpPr/>
              <p:nvPr/>
            </p:nvCxnSpPr>
            <p:spPr>
              <a:xfrm>
                <a:off x="1918864" y="2831469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82" name="Google Shape;582;p31"/>
              <p:cNvCxnSpPr/>
              <p:nvPr/>
            </p:nvCxnSpPr>
            <p:spPr>
              <a:xfrm>
                <a:off x="1918863" y="3117207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83" name="Google Shape;583;p31"/>
              <p:cNvSpPr/>
              <p:nvPr/>
            </p:nvSpPr>
            <p:spPr>
              <a:xfrm flipH="1">
                <a:off x="1958226" y="2707555"/>
                <a:ext cx="939313" cy="510618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584" name="Google Shape;584;p31"/>
              <p:cNvCxnSpPr/>
              <p:nvPr/>
            </p:nvCxnSpPr>
            <p:spPr>
              <a:xfrm>
                <a:off x="3046647" y="2964695"/>
                <a:ext cx="129231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85" name="Google Shape;585;p31"/>
              <p:cNvSpPr/>
              <p:nvPr/>
            </p:nvSpPr>
            <p:spPr>
              <a:xfrm>
                <a:off x="2899460" y="2889118"/>
                <a:ext cx="144016" cy="144016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00" scaled="0"/>
        </a:gradFill>
      </p:bgPr>
    </p:bg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p32"/>
          <p:cNvPicPr preferRelativeResize="0"/>
          <p:nvPr/>
        </p:nvPicPr>
        <p:blipFill rotWithShape="1">
          <a:blip r:embed="rId3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1" name="Google Shape;591;p32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92" name="Google Shape;592;p32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98" name="Google Shape;598;p32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99" name="Google Shape;599;p32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01" name="Google Shape;601;p32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02" name="Google Shape;602;p32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05" name="Google Shape;605;p32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07" name="Google Shape;607;p32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0" name="Google Shape;610;p32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3" name="Google Shape;613;p32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5" name="Google Shape;615;p32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7" name="Google Shape;617;p32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9" name="Google Shape;619;p32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3" name="Google Shape;623;p32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4" name="Google Shape;624;p32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6" name="Google Shape;626;p32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7" name="Google Shape;627;p32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9" name="Google Shape;629;p32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31" name="Google Shape;631;p32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34" name="Google Shape;634;p32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36" name="Google Shape;636;p32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39" name="Google Shape;639;p32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0" name="Google Shape;640;p32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3" name="Google Shape;643;p32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5" name="Google Shape;645;p32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" name="Google Shape;646;p32"/>
          <p:cNvGrpSpPr/>
          <p:nvPr/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>
          <p:nvSpPr>
            <p:cNvPr id="647" name="Google Shape;647;p32"/>
            <p:cNvSpPr/>
            <p:nvPr/>
          </p:nvSpPr>
          <p:spPr>
            <a:xfrm>
              <a:off x="1" y="-1"/>
              <a:ext cx="12192000" cy="68580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A6A6A6"/>
                </a:gs>
              </a:gsLst>
              <a:lin ang="504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648" name="Google Shape;648;p32"/>
            <p:cNvPicPr preferRelativeResize="0"/>
            <p:nvPr/>
          </p:nvPicPr>
          <p:blipFill rotWithShape="1">
            <a:blip r:embed="rId4">
              <a:alphaModFix amt="30000"/>
            </a:blip>
            <a:srcRect b="0" l="0" r="0" t="0"/>
            <a:stretch/>
          </p:blipFill>
          <p:spPr>
            <a:xfrm>
              <a:off x="0" y="-1"/>
              <a:ext cx="12192003" cy="6858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9" name="Google Shape;649;p32"/>
          <p:cNvSpPr/>
          <p:nvPr/>
        </p:nvSpPr>
        <p:spPr>
          <a:xfrm>
            <a:off x="2582333" y="2235200"/>
            <a:ext cx="7027334" cy="2396067"/>
          </a:xfrm>
          <a:prstGeom prst="round2DiagRect">
            <a:avLst>
              <a:gd fmla="val 9246" name="adj1"/>
              <a:gd fmla="val 0" name="adj2"/>
            </a:avLst>
          </a:prstGeom>
          <a:solidFill>
            <a:srgbClr val="000000">
              <a:alpha val="80000"/>
            </a:srgbClr>
          </a:solidFill>
          <a:ln cap="sq" cmpd="sng" w="19050">
            <a:solidFill>
              <a:schemeClr val="dk2">
                <a:alpha val="60000"/>
              </a:scheme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650" name="Google Shape;650;p32"/>
          <p:cNvGrpSpPr/>
          <p:nvPr/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</p:grpSpPr>
        <p:sp>
          <p:nvSpPr>
            <p:cNvPr id="651" name="Google Shape;651;p32"/>
            <p:cNvSpPr/>
            <p:nvPr/>
          </p:nvSpPr>
          <p:spPr>
            <a:xfrm flipH="1" rot="-5400000">
              <a:off x="9653587" y="3379784"/>
              <a:ext cx="417513" cy="512763"/>
            </a:xfrm>
            <a:custGeom>
              <a:rect b="b" l="l" r="r" t="t"/>
              <a:pathLst>
                <a:path extrusionOk="0" h="323" w="26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652" name="Google Shape;652;p32"/>
            <p:cNvSpPr/>
            <p:nvPr/>
          </p:nvSpPr>
          <p:spPr>
            <a:xfrm flipH="1" rot="-5400000">
              <a:off x="10078244" y="3310728"/>
              <a:ext cx="157163" cy="152400"/>
            </a:xfrm>
            <a:custGeom>
              <a:rect b="b" l="l" r="r" t="t"/>
              <a:pathLst>
                <a:path extrusionOk="0" h="32" w="33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 flipH="1" rot="-5400000">
              <a:off x="11146631" y="3574253"/>
              <a:ext cx="188913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 flipH="1" rot="-5400000">
              <a:off x="10230644" y="3034502"/>
              <a:ext cx="304800" cy="1544638"/>
            </a:xfrm>
            <a:custGeom>
              <a:rect b="b" l="l" r="r" t="t"/>
              <a:pathLst>
                <a:path extrusionOk="0" h="973" w="192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655" name="Google Shape;655;p32"/>
            <p:cNvSpPr/>
            <p:nvPr/>
          </p:nvSpPr>
          <p:spPr>
            <a:xfrm rot="5400000">
              <a:off x="10034587" y="2562753"/>
              <a:ext cx="298450" cy="1154113"/>
            </a:xfrm>
            <a:custGeom>
              <a:rect b="b" l="l" r="r" t="t"/>
              <a:pathLst>
                <a:path extrusionOk="0" h="727" w="188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656" name="Google Shape;656;p32"/>
            <p:cNvSpPr/>
            <p:nvPr/>
          </p:nvSpPr>
          <p:spPr>
            <a:xfrm rot="5400000">
              <a:off x="10747375" y="3232679"/>
              <a:ext cx="157163" cy="155575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 rot="5400000">
              <a:off x="11399044" y="3095360"/>
              <a:ext cx="188913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 rot="5400000">
              <a:off x="10353675" y="2153178"/>
              <a:ext cx="307975" cy="1801813"/>
            </a:xfrm>
            <a:custGeom>
              <a:rect b="b" l="l" r="r" t="t"/>
              <a:pathLst>
                <a:path extrusionOk="0" h="1135" w="194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659" name="Google Shape;659;p32"/>
            <p:cNvSpPr/>
            <p:nvPr/>
          </p:nvSpPr>
          <p:spPr>
            <a:xfrm rot="5400000">
              <a:off x="9848850" y="330887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 rot="5400000">
              <a:off x="2122751" y="3532184"/>
              <a:ext cx="417513" cy="512763"/>
            </a:xfrm>
            <a:custGeom>
              <a:rect b="b" l="l" r="r" t="t"/>
              <a:pathLst>
                <a:path extrusionOk="0" h="323" w="26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662" name="Google Shape;662;p32"/>
            <p:cNvSpPr/>
            <p:nvPr/>
          </p:nvSpPr>
          <p:spPr>
            <a:xfrm rot="5400000">
              <a:off x="1958445" y="3463128"/>
              <a:ext cx="157163" cy="152400"/>
            </a:xfrm>
            <a:custGeom>
              <a:rect b="b" l="l" r="r" t="t"/>
              <a:pathLst>
                <a:path extrusionOk="0" h="32" w="33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 rot="5400000">
              <a:off x="858308" y="3726653"/>
              <a:ext cx="188913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 rot="5400000">
              <a:off x="1658407" y="3186902"/>
              <a:ext cx="304800" cy="1544638"/>
            </a:xfrm>
            <a:custGeom>
              <a:rect b="b" l="l" r="r" t="t"/>
              <a:pathLst>
                <a:path extrusionOk="0" h="973" w="192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665" name="Google Shape;665;p32"/>
            <p:cNvSpPr/>
            <p:nvPr/>
          </p:nvSpPr>
          <p:spPr>
            <a:xfrm flipH="1" rot="-5400000">
              <a:off x="1860814" y="2715153"/>
              <a:ext cx="298450" cy="1154113"/>
            </a:xfrm>
            <a:custGeom>
              <a:rect b="b" l="l" r="r" t="t"/>
              <a:pathLst>
                <a:path extrusionOk="0" h="727" w="188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666" name="Google Shape;666;p32"/>
            <p:cNvSpPr/>
            <p:nvPr/>
          </p:nvSpPr>
          <p:spPr>
            <a:xfrm flipH="1" rot="-5400000">
              <a:off x="1289314" y="3385079"/>
              <a:ext cx="157163" cy="155575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 flipH="1" rot="-5400000">
              <a:off x="605895" y="3247760"/>
              <a:ext cx="188913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 flipH="1" rot="-5400000">
              <a:off x="1532202" y="2305578"/>
              <a:ext cx="307975" cy="1801813"/>
            </a:xfrm>
            <a:custGeom>
              <a:rect b="b" l="l" r="r" t="t"/>
              <a:pathLst>
                <a:path extrusionOk="0" h="1135" w="194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669" name="Google Shape;669;p32"/>
            <p:cNvSpPr/>
            <p:nvPr/>
          </p:nvSpPr>
          <p:spPr>
            <a:xfrm flipH="1" rot="-5400000">
              <a:off x="2154501" y="346127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 flipH="1" rot="-5400000">
              <a:off x="2448983" y="3436672"/>
              <a:ext cx="23813" cy="252413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1" name="Google Shape;671;p32"/>
          <p:cNvSpPr txBox="1"/>
          <p:nvPr>
            <p:ph type="title"/>
          </p:nvPr>
        </p:nvSpPr>
        <p:spPr>
          <a:xfrm>
            <a:off x="2667000" y="2328334"/>
            <a:ext cx="6858000" cy="13678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wentieth Century"/>
              <a:buNone/>
            </a:pPr>
            <a:r>
              <a:rPr lang="pt-BR" sz="4800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COMPONENTES LÓGICOS DE MAIOR COMPLEXIDADE</a:t>
            </a:r>
            <a:endParaRPr sz="4800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72" name="Google Shape;672;p32"/>
          <p:cNvSpPr txBox="1"/>
          <p:nvPr>
            <p:ph idx="1" type="body"/>
          </p:nvPr>
        </p:nvSpPr>
        <p:spPr>
          <a:xfrm>
            <a:off x="2667001" y="3602038"/>
            <a:ext cx="6857999" cy="9530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pt-BR" sz="2000">
                <a:solidFill>
                  <a:schemeClr val="lt2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OUTROS ELEMENTOS DIGITAIS PARA A LÓGICA EMBARCADA NO HARDWARE</a:t>
            </a:r>
            <a:endParaRPr sz="2000">
              <a:solidFill>
                <a:schemeClr val="lt2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500"/>
              <a:buNone/>
            </a:pPr>
            <a:r>
              <a:t/>
            </a:r>
            <a:endParaRPr sz="2000">
              <a:solidFill>
                <a:schemeClr val="lt2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33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OPERAÇÕES LÓGICAS BINÁRIAS</a:t>
            </a:r>
            <a:endParaRPr/>
          </a:p>
        </p:txBody>
      </p:sp>
      <p:sp>
        <p:nvSpPr>
          <p:cNvPr id="678" name="Google Shape;678;p33"/>
          <p:cNvSpPr txBox="1"/>
          <p:nvPr>
            <p:ph idx="1" type="body"/>
          </p:nvPr>
        </p:nvSpPr>
        <p:spPr>
          <a:xfrm>
            <a:off x="2063552" y="980728"/>
            <a:ext cx="8064896" cy="2376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6858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b="1" lang="pt-BR"/>
              <a:t>XOR</a:t>
            </a:r>
            <a:endParaRPr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b="1"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b="1" lang="pt-BR">
                <a:solidFill>
                  <a:schemeClr val="lt1"/>
                </a:solidFill>
              </a:rPr>
              <a:t>“OU Exclusivo” – A resposta é 0 (falsa) sempre quando as entradas são todas iguais entre si.</a:t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</p:txBody>
      </p:sp>
      <p:graphicFrame>
        <p:nvGraphicFramePr>
          <p:cNvPr id="679" name="Google Shape;679;p33"/>
          <p:cNvGraphicFramePr/>
          <p:nvPr/>
        </p:nvGraphicFramePr>
        <p:xfrm>
          <a:off x="4655840" y="335699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888750"/>
                <a:gridCol w="864100"/>
                <a:gridCol w="1080125"/>
              </a:tblGrid>
              <a:tr h="3600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ENTRADAS</a:t>
                      </a:r>
                      <a:endParaRPr/>
                    </a:p>
                  </a:txBody>
                  <a:tcPr marT="44400" marB="44400" marR="88775" marL="88775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SAÍDA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</a:tbl>
          </a:graphicData>
        </a:graphic>
      </p:graphicFrame>
      <p:sp>
        <p:nvSpPr>
          <p:cNvPr id="680" name="Google Shape;680;p33"/>
          <p:cNvSpPr txBox="1"/>
          <p:nvPr/>
        </p:nvSpPr>
        <p:spPr>
          <a:xfrm>
            <a:off x="4909980" y="2987660"/>
            <a:ext cx="233814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  <p:grpSp>
        <p:nvGrpSpPr>
          <p:cNvPr id="681" name="Google Shape;681;p33"/>
          <p:cNvGrpSpPr/>
          <p:nvPr/>
        </p:nvGrpSpPr>
        <p:grpSpPr>
          <a:xfrm>
            <a:off x="3143673" y="1170298"/>
            <a:ext cx="1776209" cy="655070"/>
            <a:chOff x="1619672" y="1170298"/>
            <a:chExt cx="1776209" cy="655070"/>
          </a:xfrm>
        </p:grpSpPr>
        <p:grpSp>
          <p:nvGrpSpPr>
            <p:cNvPr id="682" name="Google Shape;682;p33"/>
            <p:cNvGrpSpPr/>
            <p:nvPr/>
          </p:nvGrpSpPr>
          <p:grpSpPr>
            <a:xfrm>
              <a:off x="1619672" y="1170298"/>
              <a:ext cx="1776209" cy="655070"/>
              <a:chOff x="1619672" y="2636912"/>
              <a:chExt cx="1776209" cy="655070"/>
            </a:xfrm>
          </p:grpSpPr>
          <p:sp>
            <p:nvSpPr>
              <p:cNvPr id="683" name="Google Shape;683;p33"/>
              <p:cNvSpPr txBox="1"/>
              <p:nvPr/>
            </p:nvSpPr>
            <p:spPr>
              <a:xfrm>
                <a:off x="1619673" y="2636912"/>
                <a:ext cx="324128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800">
                    <a:solidFill>
                      <a:schemeClr val="lt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rPr>
                  <a:t>A</a:t>
                </a:r>
                <a:endParaRPr/>
              </a:p>
            </p:txBody>
          </p:sp>
          <p:sp>
            <p:nvSpPr>
              <p:cNvPr id="684" name="Google Shape;684;p33"/>
              <p:cNvSpPr txBox="1"/>
              <p:nvPr/>
            </p:nvSpPr>
            <p:spPr>
              <a:xfrm>
                <a:off x="1619672" y="2922650"/>
                <a:ext cx="30008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800">
                    <a:solidFill>
                      <a:schemeClr val="lt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rPr>
                  <a:t>B</a:t>
                </a:r>
                <a:endParaRPr/>
              </a:p>
            </p:txBody>
          </p:sp>
          <p:sp>
            <p:nvSpPr>
              <p:cNvPr id="685" name="Google Shape;685;p33"/>
              <p:cNvSpPr txBox="1"/>
              <p:nvPr/>
            </p:nvSpPr>
            <p:spPr>
              <a:xfrm>
                <a:off x="3095799" y="2771636"/>
                <a:ext cx="30008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800">
                    <a:solidFill>
                      <a:schemeClr val="lt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rPr>
                  <a:t>Z</a:t>
                </a:r>
                <a:endParaRPr/>
              </a:p>
            </p:txBody>
          </p:sp>
        </p:grpSp>
        <p:grpSp>
          <p:nvGrpSpPr>
            <p:cNvPr id="686" name="Google Shape;686;p33"/>
            <p:cNvGrpSpPr/>
            <p:nvPr/>
          </p:nvGrpSpPr>
          <p:grpSpPr>
            <a:xfrm>
              <a:off x="1918863" y="1238250"/>
              <a:ext cx="1241552" cy="523875"/>
              <a:chOff x="1918863" y="1238250"/>
              <a:chExt cx="1241552" cy="523875"/>
            </a:xfrm>
          </p:grpSpPr>
          <p:cxnSp>
            <p:nvCxnSpPr>
              <p:cNvPr id="687" name="Google Shape;687;p33"/>
              <p:cNvCxnSpPr/>
              <p:nvPr/>
            </p:nvCxnSpPr>
            <p:spPr>
              <a:xfrm>
                <a:off x="1918864" y="1369343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88" name="Google Shape;688;p33"/>
              <p:cNvCxnSpPr/>
              <p:nvPr/>
            </p:nvCxnSpPr>
            <p:spPr>
              <a:xfrm>
                <a:off x="1918863" y="1650593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689" name="Google Shape;689;p33"/>
              <p:cNvSpPr/>
              <p:nvPr/>
            </p:nvSpPr>
            <p:spPr>
              <a:xfrm flipH="1">
                <a:off x="2080295" y="1240941"/>
                <a:ext cx="939313" cy="510618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690" name="Google Shape;690;p33"/>
              <p:cNvCxnSpPr/>
              <p:nvPr/>
            </p:nvCxnSpPr>
            <p:spPr>
              <a:xfrm>
                <a:off x="3031184" y="1498081"/>
                <a:ext cx="129231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691" name="Google Shape;691;p33"/>
              <p:cNvSpPr/>
              <p:nvPr/>
            </p:nvSpPr>
            <p:spPr>
              <a:xfrm>
                <a:off x="1937914" y="1238250"/>
                <a:ext cx="195340" cy="523875"/>
              </a:xfrm>
              <a:prstGeom prst="rightBracket">
                <a:avLst>
                  <a:gd fmla="val 155885" name="adj"/>
                </a:avLst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34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OPERAÇÕES LÓGICAS BINÁRIAS</a:t>
            </a:r>
            <a:endParaRPr/>
          </a:p>
        </p:txBody>
      </p:sp>
      <p:sp>
        <p:nvSpPr>
          <p:cNvPr id="697" name="Google Shape;697;p34"/>
          <p:cNvSpPr txBox="1"/>
          <p:nvPr>
            <p:ph idx="1" type="body"/>
          </p:nvPr>
        </p:nvSpPr>
        <p:spPr>
          <a:xfrm>
            <a:off x="2063552" y="980728"/>
            <a:ext cx="8064896" cy="2191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6858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b="1" lang="pt-BR"/>
              <a:t>NXOR</a:t>
            </a:r>
            <a:endParaRPr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b="1"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b="1" lang="pt-BR">
                <a:solidFill>
                  <a:schemeClr val="lt1"/>
                </a:solidFill>
              </a:rPr>
              <a:t>“Coincidência” – A resposta é 1 (verdadeira) sempre que as entradas são todas iguais entre si.</a:t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</p:txBody>
      </p:sp>
      <p:graphicFrame>
        <p:nvGraphicFramePr>
          <p:cNvPr id="698" name="Google Shape;698;p34"/>
          <p:cNvGraphicFramePr/>
          <p:nvPr/>
        </p:nvGraphicFramePr>
        <p:xfrm>
          <a:off x="4655840" y="335699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888750"/>
                <a:gridCol w="864100"/>
                <a:gridCol w="1080125"/>
              </a:tblGrid>
              <a:tr h="3600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ENTRADAS</a:t>
                      </a:r>
                      <a:endParaRPr/>
                    </a:p>
                  </a:txBody>
                  <a:tcPr marT="44400" marB="44400" marR="88775" marL="88775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SAÍDA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</a:tbl>
          </a:graphicData>
        </a:graphic>
      </p:graphicFrame>
      <p:sp>
        <p:nvSpPr>
          <p:cNvPr id="699" name="Google Shape;699;p34"/>
          <p:cNvSpPr txBox="1"/>
          <p:nvPr/>
        </p:nvSpPr>
        <p:spPr>
          <a:xfrm>
            <a:off x="4909980" y="2987660"/>
            <a:ext cx="233814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  <p:grpSp>
        <p:nvGrpSpPr>
          <p:cNvPr id="700" name="Google Shape;700;p34"/>
          <p:cNvGrpSpPr/>
          <p:nvPr/>
        </p:nvGrpSpPr>
        <p:grpSpPr>
          <a:xfrm>
            <a:off x="3143672" y="1170298"/>
            <a:ext cx="1879264" cy="655070"/>
            <a:chOff x="1619672" y="1170298"/>
            <a:chExt cx="1879264" cy="655070"/>
          </a:xfrm>
        </p:grpSpPr>
        <p:grpSp>
          <p:nvGrpSpPr>
            <p:cNvPr id="701" name="Google Shape;701;p34"/>
            <p:cNvGrpSpPr/>
            <p:nvPr/>
          </p:nvGrpSpPr>
          <p:grpSpPr>
            <a:xfrm>
              <a:off x="1619672" y="1170298"/>
              <a:ext cx="1879264" cy="655070"/>
              <a:chOff x="1619672" y="2636912"/>
              <a:chExt cx="1879264" cy="655070"/>
            </a:xfrm>
          </p:grpSpPr>
          <p:sp>
            <p:nvSpPr>
              <p:cNvPr id="702" name="Google Shape;702;p34"/>
              <p:cNvSpPr txBox="1"/>
              <p:nvPr/>
            </p:nvSpPr>
            <p:spPr>
              <a:xfrm>
                <a:off x="1619673" y="2636912"/>
                <a:ext cx="324128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800">
                    <a:solidFill>
                      <a:schemeClr val="lt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rPr>
                  <a:t>A</a:t>
                </a:r>
                <a:endParaRPr/>
              </a:p>
            </p:txBody>
          </p:sp>
          <p:sp>
            <p:nvSpPr>
              <p:cNvPr id="703" name="Google Shape;703;p34"/>
              <p:cNvSpPr txBox="1"/>
              <p:nvPr/>
            </p:nvSpPr>
            <p:spPr>
              <a:xfrm>
                <a:off x="1619672" y="2922650"/>
                <a:ext cx="30008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800">
                    <a:solidFill>
                      <a:schemeClr val="lt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rPr>
                  <a:t>B</a:t>
                </a:r>
                <a:endParaRPr/>
              </a:p>
            </p:txBody>
          </p:sp>
          <p:sp>
            <p:nvSpPr>
              <p:cNvPr id="704" name="Google Shape;704;p34"/>
              <p:cNvSpPr txBox="1"/>
              <p:nvPr/>
            </p:nvSpPr>
            <p:spPr>
              <a:xfrm>
                <a:off x="3198854" y="2771636"/>
                <a:ext cx="30008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800">
                    <a:solidFill>
                      <a:schemeClr val="lt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rPr>
                  <a:t>Z</a:t>
                </a:r>
                <a:endParaRPr/>
              </a:p>
            </p:txBody>
          </p:sp>
        </p:grpSp>
        <p:grpSp>
          <p:nvGrpSpPr>
            <p:cNvPr id="705" name="Google Shape;705;p34"/>
            <p:cNvGrpSpPr/>
            <p:nvPr/>
          </p:nvGrpSpPr>
          <p:grpSpPr>
            <a:xfrm>
              <a:off x="1918863" y="1238250"/>
              <a:ext cx="1356993" cy="523875"/>
              <a:chOff x="1918863" y="1238250"/>
              <a:chExt cx="1356993" cy="523875"/>
            </a:xfrm>
          </p:grpSpPr>
          <p:cxnSp>
            <p:nvCxnSpPr>
              <p:cNvPr id="706" name="Google Shape;706;p34"/>
              <p:cNvCxnSpPr/>
              <p:nvPr/>
            </p:nvCxnSpPr>
            <p:spPr>
              <a:xfrm>
                <a:off x="1918864" y="1369343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07" name="Google Shape;707;p34"/>
              <p:cNvCxnSpPr/>
              <p:nvPr/>
            </p:nvCxnSpPr>
            <p:spPr>
              <a:xfrm>
                <a:off x="1918863" y="1650593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08" name="Google Shape;708;p34"/>
              <p:cNvCxnSpPr/>
              <p:nvPr/>
            </p:nvCxnSpPr>
            <p:spPr>
              <a:xfrm>
                <a:off x="3146625" y="1498081"/>
                <a:ext cx="129231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grpSp>
            <p:nvGrpSpPr>
              <p:cNvPr id="709" name="Google Shape;709;p34"/>
              <p:cNvGrpSpPr/>
              <p:nvPr/>
            </p:nvGrpSpPr>
            <p:grpSpPr>
              <a:xfrm>
                <a:off x="1937914" y="1238250"/>
                <a:ext cx="1213149" cy="523875"/>
                <a:chOff x="1937914" y="1238250"/>
                <a:chExt cx="1213149" cy="523875"/>
              </a:xfrm>
            </p:grpSpPr>
            <p:sp>
              <p:nvSpPr>
                <p:cNvPr id="710" name="Google Shape;710;p34"/>
                <p:cNvSpPr/>
                <p:nvPr/>
              </p:nvSpPr>
              <p:spPr>
                <a:xfrm flipH="1">
                  <a:off x="2080295" y="1240941"/>
                  <a:ext cx="939313" cy="510618"/>
                </a:xfrm>
                <a:prstGeom prst="flowChartOnlineStorage">
                  <a:avLst/>
                </a:prstGeom>
                <a:solidFill>
                  <a:schemeClr val="lt1"/>
                </a:solidFill>
                <a:ln cap="flat" cmpd="sng" w="1587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endParaRPr>
                </a:p>
              </p:txBody>
            </p:sp>
            <p:sp>
              <p:nvSpPr>
                <p:cNvPr id="711" name="Google Shape;711;p34"/>
                <p:cNvSpPr/>
                <p:nvPr/>
              </p:nvSpPr>
              <p:spPr>
                <a:xfrm>
                  <a:off x="1937914" y="1238250"/>
                  <a:ext cx="195340" cy="523875"/>
                </a:xfrm>
                <a:prstGeom prst="rightBracket">
                  <a:avLst>
                    <a:gd fmla="val 155885" name="adj"/>
                  </a:avLst>
                </a:prstGeom>
                <a:noFill/>
                <a:ln cap="flat" cmpd="sng" w="2857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endParaRPr>
                </a:p>
              </p:txBody>
            </p:sp>
            <p:sp>
              <p:nvSpPr>
                <p:cNvPr id="712" name="Google Shape;712;p34"/>
                <p:cNvSpPr/>
                <p:nvPr/>
              </p:nvSpPr>
              <p:spPr>
                <a:xfrm>
                  <a:off x="3007047" y="1422752"/>
                  <a:ext cx="144016" cy="144016"/>
                </a:xfrm>
                <a:prstGeom prst="ellipse">
                  <a:avLst/>
                </a:prstGeom>
                <a:solidFill>
                  <a:schemeClr val="lt1"/>
                </a:solidFill>
                <a:ln cap="flat" cmpd="sng" w="1587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Twentieth Century"/>
                    <a:ea typeface="Twentieth Century"/>
                    <a:cs typeface="Twentieth Century"/>
                    <a:sym typeface="Twentieth Century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35"/>
          <p:cNvSpPr txBox="1"/>
          <p:nvPr>
            <p:ph idx="4294967295" type="title"/>
          </p:nvPr>
        </p:nvSpPr>
        <p:spPr>
          <a:xfrm>
            <a:off x="5802201" y="261056"/>
            <a:ext cx="6061830" cy="57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718" name="Google Shape;718;p35"/>
          <p:cNvSpPr txBox="1"/>
          <p:nvPr>
            <p:ph idx="4294967295" type="body"/>
          </p:nvPr>
        </p:nvSpPr>
        <p:spPr>
          <a:xfrm>
            <a:off x="487163" y="2367516"/>
            <a:ext cx="2376488" cy="2087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pt-BR"/>
              <a:t>Monte a tabela verdade para o circuito:</a:t>
            </a:r>
            <a:endParaRPr/>
          </a:p>
        </p:txBody>
      </p:sp>
      <p:cxnSp>
        <p:nvCxnSpPr>
          <p:cNvPr id="719" name="Google Shape;719;p35"/>
          <p:cNvCxnSpPr>
            <a:stCxn id="720" idx="4"/>
          </p:cNvCxnSpPr>
          <p:nvPr/>
        </p:nvCxnSpPr>
        <p:spPr>
          <a:xfrm>
            <a:off x="4799856" y="1288887"/>
            <a:ext cx="0" cy="525360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1" name="Google Shape;721;p35"/>
          <p:cNvCxnSpPr>
            <a:stCxn id="722" idx="4"/>
          </p:cNvCxnSpPr>
          <p:nvPr/>
        </p:nvCxnSpPr>
        <p:spPr>
          <a:xfrm>
            <a:off x="5231680" y="1301568"/>
            <a:ext cx="0" cy="525360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3" name="Google Shape;723;p35"/>
          <p:cNvCxnSpPr/>
          <p:nvPr/>
        </p:nvCxnSpPr>
        <p:spPr>
          <a:xfrm>
            <a:off x="5601663" y="1301568"/>
            <a:ext cx="0" cy="525355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4" name="Google Shape;724;p35"/>
          <p:cNvSpPr/>
          <p:nvPr/>
        </p:nvSpPr>
        <p:spPr>
          <a:xfrm>
            <a:off x="4455588" y="548010"/>
            <a:ext cx="216024" cy="216024"/>
          </a:xfrm>
          <a:prstGeom prst="ellipse">
            <a:avLst/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25" name="Google Shape;725;p35"/>
          <p:cNvSpPr/>
          <p:nvPr/>
        </p:nvSpPr>
        <p:spPr>
          <a:xfrm>
            <a:off x="4871640" y="541005"/>
            <a:ext cx="216024" cy="216024"/>
          </a:xfrm>
          <a:prstGeom prst="ellipse">
            <a:avLst/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26" name="Google Shape;726;p35"/>
          <p:cNvSpPr/>
          <p:nvPr/>
        </p:nvSpPr>
        <p:spPr>
          <a:xfrm>
            <a:off x="5313631" y="548010"/>
            <a:ext cx="216024" cy="216024"/>
          </a:xfrm>
          <a:prstGeom prst="ellipse">
            <a:avLst/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727" name="Google Shape;727;p35"/>
          <p:cNvCxnSpPr>
            <a:stCxn id="724" idx="4"/>
          </p:cNvCxnSpPr>
          <p:nvPr/>
        </p:nvCxnSpPr>
        <p:spPr>
          <a:xfrm>
            <a:off x="4563600" y="764034"/>
            <a:ext cx="0" cy="577830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8" name="Google Shape;728;p35"/>
          <p:cNvCxnSpPr>
            <a:stCxn id="725" idx="4"/>
          </p:cNvCxnSpPr>
          <p:nvPr/>
        </p:nvCxnSpPr>
        <p:spPr>
          <a:xfrm>
            <a:off x="4979652" y="757029"/>
            <a:ext cx="0" cy="578550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9" name="Google Shape;729;p35"/>
          <p:cNvCxnSpPr>
            <a:stCxn id="726" idx="4"/>
          </p:cNvCxnSpPr>
          <p:nvPr/>
        </p:nvCxnSpPr>
        <p:spPr>
          <a:xfrm>
            <a:off x="5421643" y="764034"/>
            <a:ext cx="0" cy="577830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0" name="Google Shape;730;p35"/>
          <p:cNvCxnSpPr/>
          <p:nvPr/>
        </p:nvCxnSpPr>
        <p:spPr>
          <a:xfrm>
            <a:off x="4799856" y="1412776"/>
            <a:ext cx="1492626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1" name="Google Shape;731;p35"/>
          <p:cNvCxnSpPr/>
          <p:nvPr/>
        </p:nvCxnSpPr>
        <p:spPr>
          <a:xfrm>
            <a:off x="4799856" y="1988840"/>
            <a:ext cx="1492626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2" name="Google Shape;732;p35"/>
          <p:cNvCxnSpPr/>
          <p:nvPr/>
        </p:nvCxnSpPr>
        <p:spPr>
          <a:xfrm>
            <a:off x="5421643" y="1666662"/>
            <a:ext cx="858484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3" name="Google Shape;733;p35"/>
          <p:cNvCxnSpPr/>
          <p:nvPr/>
        </p:nvCxnSpPr>
        <p:spPr>
          <a:xfrm>
            <a:off x="4979652" y="2126099"/>
            <a:ext cx="1312830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4" name="Google Shape;734;p35"/>
          <p:cNvCxnSpPr/>
          <p:nvPr/>
        </p:nvCxnSpPr>
        <p:spPr>
          <a:xfrm>
            <a:off x="5433998" y="2244972"/>
            <a:ext cx="858484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5" name="Google Shape;735;p35"/>
          <p:cNvCxnSpPr/>
          <p:nvPr/>
        </p:nvCxnSpPr>
        <p:spPr>
          <a:xfrm>
            <a:off x="5433998" y="2924944"/>
            <a:ext cx="858484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6" name="Google Shape;736;p35"/>
          <p:cNvCxnSpPr/>
          <p:nvPr/>
        </p:nvCxnSpPr>
        <p:spPr>
          <a:xfrm>
            <a:off x="5231681" y="1556792"/>
            <a:ext cx="1075007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7" name="Google Shape;737;p35"/>
          <p:cNvCxnSpPr/>
          <p:nvPr/>
        </p:nvCxnSpPr>
        <p:spPr>
          <a:xfrm>
            <a:off x="4799857" y="5373216"/>
            <a:ext cx="1506831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8" name="Google Shape;738;p35"/>
          <p:cNvCxnSpPr/>
          <p:nvPr/>
        </p:nvCxnSpPr>
        <p:spPr>
          <a:xfrm>
            <a:off x="5421644" y="4263618"/>
            <a:ext cx="886837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9" name="Google Shape;739;p35"/>
          <p:cNvCxnSpPr/>
          <p:nvPr/>
        </p:nvCxnSpPr>
        <p:spPr>
          <a:xfrm>
            <a:off x="5421074" y="4969521"/>
            <a:ext cx="886837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0" name="Google Shape;740;p35"/>
          <p:cNvCxnSpPr/>
          <p:nvPr/>
        </p:nvCxnSpPr>
        <p:spPr>
          <a:xfrm>
            <a:off x="5424618" y="5646460"/>
            <a:ext cx="886837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1" name="Google Shape;741;p35"/>
          <p:cNvCxnSpPr/>
          <p:nvPr/>
        </p:nvCxnSpPr>
        <p:spPr>
          <a:xfrm>
            <a:off x="5601664" y="6367151"/>
            <a:ext cx="753415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2" name="Google Shape;742;p35"/>
          <p:cNvCxnSpPr/>
          <p:nvPr/>
        </p:nvCxnSpPr>
        <p:spPr>
          <a:xfrm>
            <a:off x="5601664" y="3501008"/>
            <a:ext cx="690819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3" name="Google Shape;743;p35"/>
          <p:cNvCxnSpPr/>
          <p:nvPr/>
        </p:nvCxnSpPr>
        <p:spPr>
          <a:xfrm>
            <a:off x="5231680" y="2708920"/>
            <a:ext cx="1075007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4" name="Google Shape;744;p35"/>
          <p:cNvCxnSpPr/>
          <p:nvPr/>
        </p:nvCxnSpPr>
        <p:spPr>
          <a:xfrm>
            <a:off x="5231680" y="4802850"/>
            <a:ext cx="1123399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5" name="Google Shape;745;p35"/>
          <p:cNvCxnSpPr/>
          <p:nvPr/>
        </p:nvCxnSpPr>
        <p:spPr>
          <a:xfrm>
            <a:off x="5224591" y="6200746"/>
            <a:ext cx="1123399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6" name="Google Shape;746;p35"/>
          <p:cNvCxnSpPr/>
          <p:nvPr/>
        </p:nvCxnSpPr>
        <p:spPr>
          <a:xfrm>
            <a:off x="4979652" y="3399877"/>
            <a:ext cx="1312830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7" name="Google Shape;747;p35"/>
          <p:cNvCxnSpPr/>
          <p:nvPr/>
        </p:nvCxnSpPr>
        <p:spPr>
          <a:xfrm>
            <a:off x="4979653" y="4078075"/>
            <a:ext cx="1375175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8" name="Google Shape;748;p35"/>
          <p:cNvCxnSpPr/>
          <p:nvPr/>
        </p:nvCxnSpPr>
        <p:spPr>
          <a:xfrm>
            <a:off x="4971028" y="5528627"/>
            <a:ext cx="1375175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9" name="Google Shape;749;p35"/>
          <p:cNvCxnSpPr/>
          <p:nvPr/>
        </p:nvCxnSpPr>
        <p:spPr>
          <a:xfrm>
            <a:off x="4806945" y="6057854"/>
            <a:ext cx="1506831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0" name="Google Shape;750;p35"/>
          <p:cNvCxnSpPr/>
          <p:nvPr/>
        </p:nvCxnSpPr>
        <p:spPr>
          <a:xfrm>
            <a:off x="4563600" y="2564904"/>
            <a:ext cx="1728882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1" name="Google Shape;751;p35"/>
          <p:cNvCxnSpPr/>
          <p:nvPr/>
        </p:nvCxnSpPr>
        <p:spPr>
          <a:xfrm>
            <a:off x="4556632" y="3212976"/>
            <a:ext cx="1728882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2" name="Google Shape;752;p35"/>
          <p:cNvCxnSpPr/>
          <p:nvPr/>
        </p:nvCxnSpPr>
        <p:spPr>
          <a:xfrm>
            <a:off x="4556632" y="3915662"/>
            <a:ext cx="1756848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3" name="Google Shape;753;p35"/>
          <p:cNvCxnSpPr/>
          <p:nvPr/>
        </p:nvCxnSpPr>
        <p:spPr>
          <a:xfrm>
            <a:off x="4563600" y="4658834"/>
            <a:ext cx="1756848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54" name="Google Shape;754;p35"/>
          <p:cNvGrpSpPr/>
          <p:nvPr/>
        </p:nvGrpSpPr>
        <p:grpSpPr>
          <a:xfrm>
            <a:off x="4653003" y="650718"/>
            <a:ext cx="179356" cy="273546"/>
            <a:chOff x="4830827" y="763313"/>
            <a:chExt cx="179356" cy="273546"/>
          </a:xfrm>
        </p:grpSpPr>
        <p:cxnSp>
          <p:nvCxnSpPr>
            <p:cNvPr id="755" name="Google Shape;755;p35"/>
            <p:cNvCxnSpPr/>
            <p:nvPr/>
          </p:nvCxnSpPr>
          <p:spPr>
            <a:xfrm>
              <a:off x="4830827" y="764034"/>
              <a:ext cx="179356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56" name="Google Shape;756;p35"/>
            <p:cNvCxnSpPr/>
            <p:nvPr/>
          </p:nvCxnSpPr>
          <p:spPr>
            <a:xfrm rot="10800000">
              <a:off x="5003798" y="763313"/>
              <a:ext cx="0" cy="273546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757" name="Google Shape;757;p35"/>
          <p:cNvGrpSpPr/>
          <p:nvPr/>
        </p:nvGrpSpPr>
        <p:grpSpPr>
          <a:xfrm>
            <a:off x="5044277" y="649017"/>
            <a:ext cx="179356" cy="273546"/>
            <a:chOff x="4830827" y="763313"/>
            <a:chExt cx="179356" cy="273546"/>
          </a:xfrm>
        </p:grpSpPr>
        <p:cxnSp>
          <p:nvCxnSpPr>
            <p:cNvPr id="758" name="Google Shape;758;p35"/>
            <p:cNvCxnSpPr/>
            <p:nvPr/>
          </p:nvCxnSpPr>
          <p:spPr>
            <a:xfrm>
              <a:off x="4830827" y="764034"/>
              <a:ext cx="179356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59" name="Google Shape;759;p35"/>
            <p:cNvCxnSpPr/>
            <p:nvPr/>
          </p:nvCxnSpPr>
          <p:spPr>
            <a:xfrm rot="10800000">
              <a:off x="5003798" y="763313"/>
              <a:ext cx="0" cy="273546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760" name="Google Shape;760;p35"/>
          <p:cNvGrpSpPr/>
          <p:nvPr/>
        </p:nvGrpSpPr>
        <p:grpSpPr>
          <a:xfrm>
            <a:off x="5460549" y="671156"/>
            <a:ext cx="179356" cy="273546"/>
            <a:chOff x="4830827" y="763313"/>
            <a:chExt cx="179356" cy="273546"/>
          </a:xfrm>
        </p:grpSpPr>
        <p:cxnSp>
          <p:nvCxnSpPr>
            <p:cNvPr id="761" name="Google Shape;761;p35"/>
            <p:cNvCxnSpPr/>
            <p:nvPr/>
          </p:nvCxnSpPr>
          <p:spPr>
            <a:xfrm>
              <a:off x="4830827" y="764034"/>
              <a:ext cx="179356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62" name="Google Shape;762;p35"/>
            <p:cNvCxnSpPr/>
            <p:nvPr/>
          </p:nvCxnSpPr>
          <p:spPr>
            <a:xfrm rot="10800000">
              <a:off x="5003798" y="763313"/>
              <a:ext cx="0" cy="273546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63" name="Google Shape;763;p35"/>
          <p:cNvSpPr txBox="1"/>
          <p:nvPr/>
        </p:nvSpPr>
        <p:spPr>
          <a:xfrm>
            <a:off x="4558571" y="289900"/>
            <a:ext cx="3241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</a:t>
            </a:r>
            <a:endParaRPr/>
          </a:p>
        </p:txBody>
      </p:sp>
      <p:sp>
        <p:nvSpPr>
          <p:cNvPr id="764" name="Google Shape;764;p35"/>
          <p:cNvSpPr txBox="1"/>
          <p:nvPr/>
        </p:nvSpPr>
        <p:spPr>
          <a:xfrm>
            <a:off x="4979277" y="313021"/>
            <a:ext cx="3000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</a:t>
            </a:r>
            <a:endParaRPr/>
          </a:p>
        </p:txBody>
      </p:sp>
      <p:sp>
        <p:nvSpPr>
          <p:cNvPr id="765" name="Google Shape;765;p35"/>
          <p:cNvSpPr txBox="1"/>
          <p:nvPr/>
        </p:nvSpPr>
        <p:spPr>
          <a:xfrm>
            <a:off x="5378716" y="294682"/>
            <a:ext cx="3241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</a:t>
            </a:r>
            <a:endParaRPr/>
          </a:p>
        </p:txBody>
      </p:sp>
      <p:sp>
        <p:nvSpPr>
          <p:cNvPr id="766" name="Google Shape;766;p35"/>
          <p:cNvSpPr txBox="1"/>
          <p:nvPr/>
        </p:nvSpPr>
        <p:spPr>
          <a:xfrm>
            <a:off x="8476138" y="1433609"/>
            <a:ext cx="3786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r>
              <a:rPr lang="pt-BR" sz="11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67" name="Google Shape;767;p35"/>
          <p:cNvSpPr txBox="1"/>
          <p:nvPr/>
        </p:nvSpPr>
        <p:spPr>
          <a:xfrm>
            <a:off x="8815379" y="4180439"/>
            <a:ext cx="3786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r>
              <a:rPr lang="pt-BR" sz="11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2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768" name="Google Shape;768;p35"/>
          <p:cNvCxnSpPr/>
          <p:nvPr/>
        </p:nvCxnSpPr>
        <p:spPr>
          <a:xfrm>
            <a:off x="6954760" y="1476072"/>
            <a:ext cx="293369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9" name="Google Shape;769;p35"/>
          <p:cNvCxnSpPr/>
          <p:nvPr/>
        </p:nvCxnSpPr>
        <p:spPr>
          <a:xfrm>
            <a:off x="7233952" y="1460205"/>
            <a:ext cx="0" cy="774137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0" name="Google Shape;770;p35"/>
          <p:cNvCxnSpPr/>
          <p:nvPr/>
        </p:nvCxnSpPr>
        <p:spPr>
          <a:xfrm>
            <a:off x="7219775" y="2233444"/>
            <a:ext cx="504056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1" name="Google Shape;771;p35"/>
          <p:cNvCxnSpPr/>
          <p:nvPr/>
        </p:nvCxnSpPr>
        <p:spPr>
          <a:xfrm>
            <a:off x="6954759" y="2130755"/>
            <a:ext cx="146684" cy="2607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2" name="Google Shape;772;p35"/>
          <p:cNvCxnSpPr/>
          <p:nvPr/>
        </p:nvCxnSpPr>
        <p:spPr>
          <a:xfrm>
            <a:off x="7087266" y="2119184"/>
            <a:ext cx="0" cy="24833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3" name="Google Shape;773;p35"/>
          <p:cNvCxnSpPr/>
          <p:nvPr/>
        </p:nvCxnSpPr>
        <p:spPr>
          <a:xfrm>
            <a:off x="7087266" y="2355969"/>
            <a:ext cx="707448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4" name="Google Shape;774;p35"/>
          <p:cNvCxnSpPr/>
          <p:nvPr/>
        </p:nvCxnSpPr>
        <p:spPr>
          <a:xfrm>
            <a:off x="7087266" y="2494191"/>
            <a:ext cx="707448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5" name="Google Shape;775;p35"/>
          <p:cNvCxnSpPr/>
          <p:nvPr/>
        </p:nvCxnSpPr>
        <p:spPr>
          <a:xfrm>
            <a:off x="7440990" y="2636912"/>
            <a:ext cx="311194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6" name="Google Shape;776;p35"/>
          <p:cNvCxnSpPr/>
          <p:nvPr/>
        </p:nvCxnSpPr>
        <p:spPr>
          <a:xfrm>
            <a:off x="7441258" y="2625741"/>
            <a:ext cx="0" cy="774137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7" name="Google Shape;777;p35"/>
          <p:cNvCxnSpPr/>
          <p:nvPr/>
        </p:nvCxnSpPr>
        <p:spPr>
          <a:xfrm>
            <a:off x="7103881" y="2494191"/>
            <a:ext cx="0" cy="24833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8" name="Google Shape;778;p35"/>
          <p:cNvCxnSpPr/>
          <p:nvPr/>
        </p:nvCxnSpPr>
        <p:spPr>
          <a:xfrm>
            <a:off x="6958283" y="2731559"/>
            <a:ext cx="146684" cy="2607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79" name="Google Shape;779;p35"/>
          <p:cNvCxnSpPr/>
          <p:nvPr/>
        </p:nvCxnSpPr>
        <p:spPr>
          <a:xfrm>
            <a:off x="6940584" y="3398023"/>
            <a:ext cx="500407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0" name="Google Shape;780;p35"/>
          <p:cNvCxnSpPr/>
          <p:nvPr/>
        </p:nvCxnSpPr>
        <p:spPr>
          <a:xfrm>
            <a:off x="6834057" y="4077072"/>
            <a:ext cx="637746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1" name="Google Shape;781;p35"/>
          <p:cNvCxnSpPr/>
          <p:nvPr/>
        </p:nvCxnSpPr>
        <p:spPr>
          <a:xfrm>
            <a:off x="6834058" y="4802850"/>
            <a:ext cx="318873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2" name="Google Shape;782;p35"/>
          <p:cNvCxnSpPr/>
          <p:nvPr/>
        </p:nvCxnSpPr>
        <p:spPr>
          <a:xfrm>
            <a:off x="6827784" y="5528627"/>
            <a:ext cx="318873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3" name="Google Shape;783;p35"/>
          <p:cNvCxnSpPr/>
          <p:nvPr/>
        </p:nvCxnSpPr>
        <p:spPr>
          <a:xfrm>
            <a:off x="6827784" y="6259206"/>
            <a:ext cx="671715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4" name="Google Shape;784;p35"/>
          <p:cNvCxnSpPr/>
          <p:nvPr/>
        </p:nvCxnSpPr>
        <p:spPr>
          <a:xfrm>
            <a:off x="7457178" y="4077073"/>
            <a:ext cx="0" cy="892449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5" name="Google Shape;785;p35"/>
          <p:cNvCxnSpPr/>
          <p:nvPr/>
        </p:nvCxnSpPr>
        <p:spPr>
          <a:xfrm>
            <a:off x="7457179" y="4969522"/>
            <a:ext cx="359851" cy="227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6" name="Google Shape;786;p35"/>
          <p:cNvCxnSpPr/>
          <p:nvPr/>
        </p:nvCxnSpPr>
        <p:spPr>
          <a:xfrm>
            <a:off x="7123815" y="5090883"/>
            <a:ext cx="693215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7" name="Google Shape;787;p35"/>
          <p:cNvCxnSpPr/>
          <p:nvPr/>
        </p:nvCxnSpPr>
        <p:spPr>
          <a:xfrm>
            <a:off x="7123815" y="5239870"/>
            <a:ext cx="693215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8" name="Google Shape;788;p35"/>
          <p:cNvCxnSpPr/>
          <p:nvPr/>
        </p:nvCxnSpPr>
        <p:spPr>
          <a:xfrm>
            <a:off x="7491294" y="5373216"/>
            <a:ext cx="311194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9" name="Google Shape;789;p35"/>
          <p:cNvCxnSpPr/>
          <p:nvPr/>
        </p:nvCxnSpPr>
        <p:spPr>
          <a:xfrm>
            <a:off x="7137356" y="4802850"/>
            <a:ext cx="0" cy="29369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0" name="Google Shape;790;p35"/>
          <p:cNvCxnSpPr/>
          <p:nvPr/>
        </p:nvCxnSpPr>
        <p:spPr>
          <a:xfrm>
            <a:off x="7132542" y="5226371"/>
            <a:ext cx="0" cy="29369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1" name="Google Shape;791;p35"/>
          <p:cNvCxnSpPr/>
          <p:nvPr/>
        </p:nvCxnSpPr>
        <p:spPr>
          <a:xfrm>
            <a:off x="7496164" y="5356523"/>
            <a:ext cx="0" cy="91668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2" name="Google Shape;792;p35"/>
          <p:cNvCxnSpPr/>
          <p:nvPr/>
        </p:nvCxnSpPr>
        <p:spPr>
          <a:xfrm>
            <a:off x="8466492" y="5157192"/>
            <a:ext cx="528652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3" name="Google Shape;793;p35"/>
          <p:cNvCxnSpPr/>
          <p:nvPr/>
        </p:nvCxnSpPr>
        <p:spPr>
          <a:xfrm>
            <a:off x="8259409" y="2414132"/>
            <a:ext cx="452201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4" name="Google Shape;794;p35"/>
          <p:cNvCxnSpPr>
            <a:stCxn id="795" idx="2"/>
          </p:cNvCxnSpPr>
          <p:nvPr/>
        </p:nvCxnSpPr>
        <p:spPr>
          <a:xfrm>
            <a:off x="8975443" y="4802850"/>
            <a:ext cx="5400" cy="364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6" name="Google Shape;796;p35"/>
          <p:cNvCxnSpPr/>
          <p:nvPr/>
        </p:nvCxnSpPr>
        <p:spPr>
          <a:xfrm>
            <a:off x="8686524" y="2052775"/>
            <a:ext cx="5524" cy="36457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97" name="Google Shape;797;p35"/>
          <p:cNvGrpSpPr/>
          <p:nvPr/>
        </p:nvGrpSpPr>
        <p:grpSpPr>
          <a:xfrm>
            <a:off x="4655840" y="856839"/>
            <a:ext cx="288032" cy="432048"/>
            <a:chOff x="3059832" y="836712"/>
            <a:chExt cx="288032" cy="432048"/>
          </a:xfrm>
        </p:grpSpPr>
        <p:sp>
          <p:nvSpPr>
            <p:cNvPr id="798" name="Google Shape;798;p35"/>
            <p:cNvSpPr/>
            <p:nvPr/>
          </p:nvSpPr>
          <p:spPr>
            <a:xfrm rot="10800000">
              <a:off x="3059832" y="836712"/>
              <a:ext cx="288032" cy="360040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3131840" y="1124744"/>
              <a:ext cx="144016" cy="144016"/>
            </a:xfrm>
            <a:prstGeom prst="ellipse">
              <a:avLst/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799" name="Google Shape;799;p35"/>
          <p:cNvSpPr/>
          <p:nvPr/>
        </p:nvSpPr>
        <p:spPr>
          <a:xfrm rot="10800000">
            <a:off x="5658615" y="1188041"/>
            <a:ext cx="1296144" cy="576064"/>
          </a:xfrm>
          <a:prstGeom prst="chord">
            <a:avLst>
              <a:gd fmla="val 5123244" name="adj1"/>
              <a:gd fmla="val 16454257" name="adj2"/>
            </a:avLst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00" name="Google Shape;800;p35"/>
          <p:cNvSpPr/>
          <p:nvPr/>
        </p:nvSpPr>
        <p:spPr>
          <a:xfrm rot="10800000">
            <a:off x="7646892" y="2133362"/>
            <a:ext cx="612517" cy="576065"/>
          </a:xfrm>
          <a:prstGeom prst="moon">
            <a:avLst>
              <a:gd fmla="val 79519" name="adj"/>
            </a:avLst>
          </a:prstGeom>
          <a:gradFill>
            <a:gsLst>
              <a:gs pos="0">
                <a:srgbClr val="DD6A8A"/>
              </a:gs>
              <a:gs pos="100000">
                <a:srgbClr val="CB3764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801" name="Google Shape;801;p35"/>
          <p:cNvGrpSpPr/>
          <p:nvPr/>
        </p:nvGrpSpPr>
        <p:grpSpPr>
          <a:xfrm>
            <a:off x="5087664" y="869520"/>
            <a:ext cx="288032" cy="432048"/>
            <a:chOff x="3059832" y="836712"/>
            <a:chExt cx="288032" cy="432048"/>
          </a:xfrm>
        </p:grpSpPr>
        <p:sp>
          <p:nvSpPr>
            <p:cNvPr id="802" name="Google Shape;802;p35"/>
            <p:cNvSpPr/>
            <p:nvPr/>
          </p:nvSpPr>
          <p:spPr>
            <a:xfrm rot="10800000">
              <a:off x="3059832" y="836712"/>
              <a:ext cx="288032" cy="360040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722" name="Google Shape;722;p35"/>
            <p:cNvSpPr/>
            <p:nvPr/>
          </p:nvSpPr>
          <p:spPr>
            <a:xfrm>
              <a:off x="3131840" y="1124744"/>
              <a:ext cx="144016" cy="144016"/>
            </a:xfrm>
            <a:prstGeom prst="ellipse">
              <a:avLst/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803" name="Google Shape;803;p35"/>
          <p:cNvGrpSpPr/>
          <p:nvPr/>
        </p:nvGrpSpPr>
        <p:grpSpPr>
          <a:xfrm>
            <a:off x="5457647" y="846441"/>
            <a:ext cx="288032" cy="432048"/>
            <a:chOff x="3059832" y="836712"/>
            <a:chExt cx="288032" cy="432048"/>
          </a:xfrm>
        </p:grpSpPr>
        <p:sp>
          <p:nvSpPr>
            <p:cNvPr id="804" name="Google Shape;804;p35"/>
            <p:cNvSpPr/>
            <p:nvPr/>
          </p:nvSpPr>
          <p:spPr>
            <a:xfrm rot="10800000">
              <a:off x="3059832" y="836712"/>
              <a:ext cx="288032" cy="360040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3131840" y="1124744"/>
              <a:ext cx="144016" cy="144016"/>
            </a:xfrm>
            <a:prstGeom prst="ellipse">
              <a:avLst/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806" name="Google Shape;806;p35"/>
          <p:cNvSpPr/>
          <p:nvPr/>
        </p:nvSpPr>
        <p:spPr>
          <a:xfrm rot="10800000">
            <a:off x="5661446" y="1838067"/>
            <a:ext cx="1296144" cy="576064"/>
          </a:xfrm>
          <a:prstGeom prst="chord">
            <a:avLst>
              <a:gd fmla="val 5123244" name="adj1"/>
              <a:gd fmla="val 16454257" name="adj2"/>
            </a:avLst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07" name="Google Shape;807;p35"/>
          <p:cNvSpPr/>
          <p:nvPr/>
        </p:nvSpPr>
        <p:spPr>
          <a:xfrm rot="10800000">
            <a:off x="5658615" y="2473841"/>
            <a:ext cx="1296144" cy="576064"/>
          </a:xfrm>
          <a:prstGeom prst="chord">
            <a:avLst>
              <a:gd fmla="val 5123244" name="adj1"/>
              <a:gd fmla="val 16454257" name="adj2"/>
            </a:avLst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08" name="Google Shape;808;p35"/>
          <p:cNvSpPr/>
          <p:nvPr/>
        </p:nvSpPr>
        <p:spPr>
          <a:xfrm rot="10800000">
            <a:off x="5658615" y="3115802"/>
            <a:ext cx="1296144" cy="576064"/>
          </a:xfrm>
          <a:prstGeom prst="chord">
            <a:avLst>
              <a:gd fmla="val 5123244" name="adj1"/>
              <a:gd fmla="val 16454257" name="adj2"/>
            </a:avLst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09" name="Google Shape;809;p35"/>
          <p:cNvSpPr/>
          <p:nvPr/>
        </p:nvSpPr>
        <p:spPr>
          <a:xfrm rot="10800000">
            <a:off x="7176120" y="4869160"/>
            <a:ext cx="1296144" cy="576064"/>
          </a:xfrm>
          <a:prstGeom prst="chord">
            <a:avLst>
              <a:gd fmla="val 5123244" name="adj1"/>
              <a:gd fmla="val 16454257" name="adj2"/>
            </a:avLst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10" name="Google Shape;810;p35"/>
          <p:cNvSpPr/>
          <p:nvPr/>
        </p:nvSpPr>
        <p:spPr>
          <a:xfrm rot="10800000">
            <a:off x="6221541" y="5240595"/>
            <a:ext cx="612517" cy="576065"/>
          </a:xfrm>
          <a:prstGeom prst="moon">
            <a:avLst>
              <a:gd fmla="val 79519" name="adj"/>
            </a:avLst>
          </a:prstGeom>
          <a:gradFill>
            <a:gsLst>
              <a:gs pos="0">
                <a:srgbClr val="DD6A8A"/>
              </a:gs>
              <a:gs pos="100000">
                <a:srgbClr val="CB3764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11" name="Google Shape;811;p35"/>
          <p:cNvSpPr/>
          <p:nvPr/>
        </p:nvSpPr>
        <p:spPr>
          <a:xfrm rot="10800000">
            <a:off x="6227927" y="4514818"/>
            <a:ext cx="612517" cy="576065"/>
          </a:xfrm>
          <a:prstGeom prst="moon">
            <a:avLst>
              <a:gd fmla="val 79519" name="adj"/>
            </a:avLst>
          </a:prstGeom>
          <a:gradFill>
            <a:gsLst>
              <a:gs pos="0">
                <a:srgbClr val="DD6A8A"/>
              </a:gs>
              <a:gs pos="100000">
                <a:srgbClr val="CB3764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12" name="Google Shape;812;p35"/>
          <p:cNvSpPr/>
          <p:nvPr/>
        </p:nvSpPr>
        <p:spPr>
          <a:xfrm rot="10800000">
            <a:off x="6221542" y="3789041"/>
            <a:ext cx="612517" cy="576065"/>
          </a:xfrm>
          <a:prstGeom prst="moon">
            <a:avLst>
              <a:gd fmla="val 79519" name="adj"/>
            </a:avLst>
          </a:prstGeom>
          <a:gradFill>
            <a:gsLst>
              <a:gs pos="0">
                <a:srgbClr val="DD6A8A"/>
              </a:gs>
              <a:gs pos="100000">
                <a:srgbClr val="CB3764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13" name="Google Shape;813;p35"/>
          <p:cNvSpPr/>
          <p:nvPr/>
        </p:nvSpPr>
        <p:spPr>
          <a:xfrm>
            <a:off x="8526662" y="1767021"/>
            <a:ext cx="288032" cy="288032"/>
          </a:xfrm>
          <a:prstGeom prst="rect">
            <a:avLst/>
          </a:prstGeom>
          <a:gradFill>
            <a:gsLst>
              <a:gs pos="0">
                <a:srgbClr val="91CA67"/>
              </a:gs>
              <a:gs pos="100000">
                <a:srgbClr val="71B835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95" name="Google Shape;795;p35"/>
          <p:cNvSpPr/>
          <p:nvPr/>
        </p:nvSpPr>
        <p:spPr>
          <a:xfrm>
            <a:off x="8831427" y="4514818"/>
            <a:ext cx="288032" cy="288032"/>
          </a:xfrm>
          <a:prstGeom prst="rect">
            <a:avLst/>
          </a:prstGeom>
          <a:gradFill>
            <a:gsLst>
              <a:gs pos="0">
                <a:srgbClr val="91CA67"/>
              </a:gs>
              <a:gs pos="100000">
                <a:srgbClr val="71B835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14" name="Google Shape;814;p35"/>
          <p:cNvSpPr/>
          <p:nvPr/>
        </p:nvSpPr>
        <p:spPr>
          <a:xfrm rot="10800000">
            <a:off x="6227926" y="5966372"/>
            <a:ext cx="612517" cy="576065"/>
          </a:xfrm>
          <a:prstGeom prst="moon">
            <a:avLst>
              <a:gd fmla="val 79519" name="adj"/>
            </a:avLst>
          </a:prstGeom>
          <a:gradFill>
            <a:gsLst>
              <a:gs pos="0">
                <a:srgbClr val="DD6A8A"/>
              </a:gs>
              <a:gs pos="100000">
                <a:srgbClr val="CB3764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36"/>
          <p:cNvSpPr txBox="1"/>
          <p:nvPr>
            <p:ph idx="4294967295" type="title"/>
          </p:nvPr>
        </p:nvSpPr>
        <p:spPr>
          <a:xfrm>
            <a:off x="5802201" y="261056"/>
            <a:ext cx="6061830" cy="57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820" name="Google Shape;820;p36"/>
          <p:cNvSpPr txBox="1"/>
          <p:nvPr>
            <p:ph idx="4294967295" type="body"/>
          </p:nvPr>
        </p:nvSpPr>
        <p:spPr>
          <a:xfrm>
            <a:off x="487163" y="2367516"/>
            <a:ext cx="2376488" cy="2087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pt-BR"/>
              <a:t>Monte a tabela verdade para o circuito:</a:t>
            </a:r>
            <a:endParaRPr/>
          </a:p>
        </p:txBody>
      </p:sp>
      <p:cxnSp>
        <p:nvCxnSpPr>
          <p:cNvPr id="821" name="Google Shape;821;p36"/>
          <p:cNvCxnSpPr>
            <a:stCxn id="822" idx="4"/>
          </p:cNvCxnSpPr>
          <p:nvPr/>
        </p:nvCxnSpPr>
        <p:spPr>
          <a:xfrm>
            <a:off x="4799856" y="1288887"/>
            <a:ext cx="0" cy="525360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3" name="Google Shape;823;p36"/>
          <p:cNvCxnSpPr>
            <a:stCxn id="824" idx="4"/>
          </p:cNvCxnSpPr>
          <p:nvPr/>
        </p:nvCxnSpPr>
        <p:spPr>
          <a:xfrm>
            <a:off x="5231680" y="1301568"/>
            <a:ext cx="0" cy="525360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5" name="Google Shape;825;p36"/>
          <p:cNvCxnSpPr/>
          <p:nvPr/>
        </p:nvCxnSpPr>
        <p:spPr>
          <a:xfrm>
            <a:off x="5601663" y="1301568"/>
            <a:ext cx="0" cy="525355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26" name="Google Shape;826;p36"/>
          <p:cNvSpPr/>
          <p:nvPr/>
        </p:nvSpPr>
        <p:spPr>
          <a:xfrm>
            <a:off x="4455588" y="548010"/>
            <a:ext cx="216024" cy="216024"/>
          </a:xfrm>
          <a:prstGeom prst="ellipse">
            <a:avLst/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27" name="Google Shape;827;p36"/>
          <p:cNvSpPr/>
          <p:nvPr/>
        </p:nvSpPr>
        <p:spPr>
          <a:xfrm>
            <a:off x="4871640" y="541005"/>
            <a:ext cx="216024" cy="216024"/>
          </a:xfrm>
          <a:prstGeom prst="ellipse">
            <a:avLst/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28" name="Google Shape;828;p36"/>
          <p:cNvSpPr/>
          <p:nvPr/>
        </p:nvSpPr>
        <p:spPr>
          <a:xfrm>
            <a:off x="5313631" y="548010"/>
            <a:ext cx="216024" cy="216024"/>
          </a:xfrm>
          <a:prstGeom prst="ellipse">
            <a:avLst/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829" name="Google Shape;829;p36"/>
          <p:cNvCxnSpPr>
            <a:stCxn id="826" idx="4"/>
          </p:cNvCxnSpPr>
          <p:nvPr/>
        </p:nvCxnSpPr>
        <p:spPr>
          <a:xfrm>
            <a:off x="4563600" y="764034"/>
            <a:ext cx="0" cy="577830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0" name="Google Shape;830;p36"/>
          <p:cNvCxnSpPr>
            <a:stCxn id="827" idx="4"/>
          </p:cNvCxnSpPr>
          <p:nvPr/>
        </p:nvCxnSpPr>
        <p:spPr>
          <a:xfrm>
            <a:off x="4979652" y="757029"/>
            <a:ext cx="0" cy="578550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1" name="Google Shape;831;p36"/>
          <p:cNvCxnSpPr>
            <a:stCxn id="828" idx="4"/>
          </p:cNvCxnSpPr>
          <p:nvPr/>
        </p:nvCxnSpPr>
        <p:spPr>
          <a:xfrm>
            <a:off x="5421643" y="764034"/>
            <a:ext cx="0" cy="577830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2" name="Google Shape;832;p36"/>
          <p:cNvCxnSpPr/>
          <p:nvPr/>
        </p:nvCxnSpPr>
        <p:spPr>
          <a:xfrm>
            <a:off x="4799856" y="1412776"/>
            <a:ext cx="1492626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3" name="Google Shape;833;p36"/>
          <p:cNvCxnSpPr/>
          <p:nvPr/>
        </p:nvCxnSpPr>
        <p:spPr>
          <a:xfrm>
            <a:off x="4799856" y="1988840"/>
            <a:ext cx="1492626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4" name="Google Shape;834;p36"/>
          <p:cNvCxnSpPr/>
          <p:nvPr/>
        </p:nvCxnSpPr>
        <p:spPr>
          <a:xfrm>
            <a:off x="5421643" y="1666662"/>
            <a:ext cx="858484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5" name="Google Shape;835;p36"/>
          <p:cNvCxnSpPr/>
          <p:nvPr/>
        </p:nvCxnSpPr>
        <p:spPr>
          <a:xfrm>
            <a:off x="4979652" y="2126099"/>
            <a:ext cx="1312830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6" name="Google Shape;836;p36"/>
          <p:cNvCxnSpPr/>
          <p:nvPr/>
        </p:nvCxnSpPr>
        <p:spPr>
          <a:xfrm>
            <a:off x="5433998" y="2244972"/>
            <a:ext cx="858484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7" name="Google Shape;837;p36"/>
          <p:cNvCxnSpPr/>
          <p:nvPr/>
        </p:nvCxnSpPr>
        <p:spPr>
          <a:xfrm>
            <a:off x="5433998" y="2924944"/>
            <a:ext cx="858484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8" name="Google Shape;838;p36"/>
          <p:cNvCxnSpPr/>
          <p:nvPr/>
        </p:nvCxnSpPr>
        <p:spPr>
          <a:xfrm>
            <a:off x="5231681" y="1556792"/>
            <a:ext cx="1075007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9" name="Google Shape;839;p36"/>
          <p:cNvCxnSpPr/>
          <p:nvPr/>
        </p:nvCxnSpPr>
        <p:spPr>
          <a:xfrm>
            <a:off x="4799857" y="5373216"/>
            <a:ext cx="1506831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0" name="Google Shape;840;p36"/>
          <p:cNvCxnSpPr/>
          <p:nvPr/>
        </p:nvCxnSpPr>
        <p:spPr>
          <a:xfrm>
            <a:off x="5421644" y="4263618"/>
            <a:ext cx="886837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1" name="Google Shape;841;p36"/>
          <p:cNvCxnSpPr/>
          <p:nvPr/>
        </p:nvCxnSpPr>
        <p:spPr>
          <a:xfrm>
            <a:off x="5421074" y="4969521"/>
            <a:ext cx="886837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2" name="Google Shape;842;p36"/>
          <p:cNvCxnSpPr/>
          <p:nvPr/>
        </p:nvCxnSpPr>
        <p:spPr>
          <a:xfrm>
            <a:off x="5424618" y="5646460"/>
            <a:ext cx="886837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3" name="Google Shape;843;p36"/>
          <p:cNvCxnSpPr/>
          <p:nvPr/>
        </p:nvCxnSpPr>
        <p:spPr>
          <a:xfrm>
            <a:off x="5601664" y="6367151"/>
            <a:ext cx="753415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4" name="Google Shape;844;p36"/>
          <p:cNvCxnSpPr/>
          <p:nvPr/>
        </p:nvCxnSpPr>
        <p:spPr>
          <a:xfrm>
            <a:off x="5601664" y="3501008"/>
            <a:ext cx="690819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5" name="Google Shape;845;p36"/>
          <p:cNvCxnSpPr/>
          <p:nvPr/>
        </p:nvCxnSpPr>
        <p:spPr>
          <a:xfrm>
            <a:off x="5231680" y="2708920"/>
            <a:ext cx="1075007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6" name="Google Shape;846;p36"/>
          <p:cNvCxnSpPr/>
          <p:nvPr/>
        </p:nvCxnSpPr>
        <p:spPr>
          <a:xfrm>
            <a:off x="5231680" y="4802850"/>
            <a:ext cx="1123399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7" name="Google Shape;847;p36"/>
          <p:cNvCxnSpPr/>
          <p:nvPr/>
        </p:nvCxnSpPr>
        <p:spPr>
          <a:xfrm>
            <a:off x="5224591" y="6200746"/>
            <a:ext cx="1123399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8" name="Google Shape;848;p36"/>
          <p:cNvCxnSpPr/>
          <p:nvPr/>
        </p:nvCxnSpPr>
        <p:spPr>
          <a:xfrm>
            <a:off x="4979652" y="3399877"/>
            <a:ext cx="1312830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9" name="Google Shape;849;p36"/>
          <p:cNvCxnSpPr/>
          <p:nvPr/>
        </p:nvCxnSpPr>
        <p:spPr>
          <a:xfrm>
            <a:off x="4979653" y="4078075"/>
            <a:ext cx="1375175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0" name="Google Shape;850;p36"/>
          <p:cNvCxnSpPr/>
          <p:nvPr/>
        </p:nvCxnSpPr>
        <p:spPr>
          <a:xfrm>
            <a:off x="4971028" y="5528627"/>
            <a:ext cx="1375175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1" name="Google Shape;851;p36"/>
          <p:cNvCxnSpPr/>
          <p:nvPr/>
        </p:nvCxnSpPr>
        <p:spPr>
          <a:xfrm>
            <a:off x="4806945" y="6057854"/>
            <a:ext cx="1506831" cy="0"/>
          </a:xfrm>
          <a:prstGeom prst="straightConnector1">
            <a:avLst/>
          </a:prstGeom>
          <a:noFill/>
          <a:ln cap="flat" cmpd="sng" w="222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2" name="Google Shape;852;p36"/>
          <p:cNvCxnSpPr/>
          <p:nvPr/>
        </p:nvCxnSpPr>
        <p:spPr>
          <a:xfrm>
            <a:off x="4563600" y="2564904"/>
            <a:ext cx="1728882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3" name="Google Shape;853;p36"/>
          <p:cNvCxnSpPr/>
          <p:nvPr/>
        </p:nvCxnSpPr>
        <p:spPr>
          <a:xfrm>
            <a:off x="4556632" y="3212976"/>
            <a:ext cx="1728882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4" name="Google Shape;854;p36"/>
          <p:cNvCxnSpPr/>
          <p:nvPr/>
        </p:nvCxnSpPr>
        <p:spPr>
          <a:xfrm>
            <a:off x="4556632" y="3915662"/>
            <a:ext cx="1756848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55" name="Google Shape;855;p36"/>
          <p:cNvCxnSpPr/>
          <p:nvPr/>
        </p:nvCxnSpPr>
        <p:spPr>
          <a:xfrm>
            <a:off x="4563600" y="4658834"/>
            <a:ext cx="1756848" cy="0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56" name="Google Shape;856;p36"/>
          <p:cNvGrpSpPr/>
          <p:nvPr/>
        </p:nvGrpSpPr>
        <p:grpSpPr>
          <a:xfrm>
            <a:off x="4653003" y="650718"/>
            <a:ext cx="179356" cy="273546"/>
            <a:chOff x="4830827" y="763313"/>
            <a:chExt cx="179356" cy="273546"/>
          </a:xfrm>
        </p:grpSpPr>
        <p:cxnSp>
          <p:nvCxnSpPr>
            <p:cNvPr id="857" name="Google Shape;857;p36"/>
            <p:cNvCxnSpPr/>
            <p:nvPr/>
          </p:nvCxnSpPr>
          <p:spPr>
            <a:xfrm>
              <a:off x="4830827" y="764034"/>
              <a:ext cx="179356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" name="Google Shape;858;p36"/>
            <p:cNvCxnSpPr/>
            <p:nvPr/>
          </p:nvCxnSpPr>
          <p:spPr>
            <a:xfrm rot="10800000">
              <a:off x="5003798" y="763313"/>
              <a:ext cx="0" cy="273546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859" name="Google Shape;859;p36"/>
          <p:cNvGrpSpPr/>
          <p:nvPr/>
        </p:nvGrpSpPr>
        <p:grpSpPr>
          <a:xfrm>
            <a:off x="5044277" y="649017"/>
            <a:ext cx="179356" cy="273546"/>
            <a:chOff x="4830827" y="763313"/>
            <a:chExt cx="179356" cy="273546"/>
          </a:xfrm>
        </p:grpSpPr>
        <p:cxnSp>
          <p:nvCxnSpPr>
            <p:cNvPr id="860" name="Google Shape;860;p36"/>
            <p:cNvCxnSpPr/>
            <p:nvPr/>
          </p:nvCxnSpPr>
          <p:spPr>
            <a:xfrm>
              <a:off x="4830827" y="764034"/>
              <a:ext cx="179356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1" name="Google Shape;861;p36"/>
            <p:cNvCxnSpPr/>
            <p:nvPr/>
          </p:nvCxnSpPr>
          <p:spPr>
            <a:xfrm rot="10800000">
              <a:off x="5003798" y="763313"/>
              <a:ext cx="0" cy="273546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862" name="Google Shape;862;p36"/>
          <p:cNvGrpSpPr/>
          <p:nvPr/>
        </p:nvGrpSpPr>
        <p:grpSpPr>
          <a:xfrm>
            <a:off x="5460549" y="671156"/>
            <a:ext cx="179356" cy="273546"/>
            <a:chOff x="4830827" y="763313"/>
            <a:chExt cx="179356" cy="273546"/>
          </a:xfrm>
        </p:grpSpPr>
        <p:cxnSp>
          <p:nvCxnSpPr>
            <p:cNvPr id="863" name="Google Shape;863;p36"/>
            <p:cNvCxnSpPr/>
            <p:nvPr/>
          </p:nvCxnSpPr>
          <p:spPr>
            <a:xfrm>
              <a:off x="4830827" y="764034"/>
              <a:ext cx="179356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4" name="Google Shape;864;p36"/>
            <p:cNvCxnSpPr/>
            <p:nvPr/>
          </p:nvCxnSpPr>
          <p:spPr>
            <a:xfrm rot="10800000">
              <a:off x="5003798" y="763313"/>
              <a:ext cx="0" cy="273546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65" name="Google Shape;865;p36"/>
          <p:cNvSpPr txBox="1"/>
          <p:nvPr/>
        </p:nvSpPr>
        <p:spPr>
          <a:xfrm>
            <a:off x="4558571" y="289900"/>
            <a:ext cx="3241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</a:t>
            </a:r>
            <a:endParaRPr/>
          </a:p>
        </p:txBody>
      </p:sp>
      <p:sp>
        <p:nvSpPr>
          <p:cNvPr id="866" name="Google Shape;866;p36"/>
          <p:cNvSpPr txBox="1"/>
          <p:nvPr/>
        </p:nvSpPr>
        <p:spPr>
          <a:xfrm>
            <a:off x="4979277" y="313021"/>
            <a:ext cx="3000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</a:t>
            </a:r>
            <a:endParaRPr/>
          </a:p>
        </p:txBody>
      </p:sp>
      <p:sp>
        <p:nvSpPr>
          <p:cNvPr id="867" name="Google Shape;867;p36"/>
          <p:cNvSpPr txBox="1"/>
          <p:nvPr/>
        </p:nvSpPr>
        <p:spPr>
          <a:xfrm>
            <a:off x="5378716" y="294682"/>
            <a:ext cx="3241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</a:t>
            </a:r>
            <a:endParaRPr/>
          </a:p>
        </p:txBody>
      </p:sp>
      <p:sp>
        <p:nvSpPr>
          <p:cNvPr id="868" name="Google Shape;868;p36"/>
          <p:cNvSpPr txBox="1"/>
          <p:nvPr/>
        </p:nvSpPr>
        <p:spPr>
          <a:xfrm>
            <a:off x="8476138" y="1433609"/>
            <a:ext cx="3786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r>
              <a:rPr lang="pt-BR" sz="11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69" name="Google Shape;869;p36"/>
          <p:cNvSpPr txBox="1"/>
          <p:nvPr/>
        </p:nvSpPr>
        <p:spPr>
          <a:xfrm>
            <a:off x="8815379" y="4180439"/>
            <a:ext cx="3786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r>
              <a:rPr lang="pt-BR" sz="11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2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870" name="Google Shape;870;p36"/>
          <p:cNvCxnSpPr/>
          <p:nvPr/>
        </p:nvCxnSpPr>
        <p:spPr>
          <a:xfrm>
            <a:off x="6954760" y="1476072"/>
            <a:ext cx="293369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1" name="Google Shape;871;p36"/>
          <p:cNvCxnSpPr/>
          <p:nvPr/>
        </p:nvCxnSpPr>
        <p:spPr>
          <a:xfrm>
            <a:off x="7233952" y="1460205"/>
            <a:ext cx="0" cy="774137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2" name="Google Shape;872;p36"/>
          <p:cNvCxnSpPr/>
          <p:nvPr/>
        </p:nvCxnSpPr>
        <p:spPr>
          <a:xfrm>
            <a:off x="7219775" y="2233444"/>
            <a:ext cx="504056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3" name="Google Shape;873;p36"/>
          <p:cNvCxnSpPr/>
          <p:nvPr/>
        </p:nvCxnSpPr>
        <p:spPr>
          <a:xfrm>
            <a:off x="6954759" y="2130755"/>
            <a:ext cx="146684" cy="2607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4" name="Google Shape;874;p36"/>
          <p:cNvCxnSpPr/>
          <p:nvPr/>
        </p:nvCxnSpPr>
        <p:spPr>
          <a:xfrm>
            <a:off x="7087266" y="2119184"/>
            <a:ext cx="0" cy="24833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5" name="Google Shape;875;p36"/>
          <p:cNvCxnSpPr/>
          <p:nvPr/>
        </p:nvCxnSpPr>
        <p:spPr>
          <a:xfrm>
            <a:off x="7087266" y="2355969"/>
            <a:ext cx="707448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6" name="Google Shape;876;p36"/>
          <p:cNvCxnSpPr/>
          <p:nvPr/>
        </p:nvCxnSpPr>
        <p:spPr>
          <a:xfrm>
            <a:off x="7087266" y="2494191"/>
            <a:ext cx="707448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7" name="Google Shape;877;p36"/>
          <p:cNvCxnSpPr/>
          <p:nvPr/>
        </p:nvCxnSpPr>
        <p:spPr>
          <a:xfrm>
            <a:off x="7440990" y="2636912"/>
            <a:ext cx="311194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8" name="Google Shape;878;p36"/>
          <p:cNvCxnSpPr/>
          <p:nvPr/>
        </p:nvCxnSpPr>
        <p:spPr>
          <a:xfrm>
            <a:off x="7441258" y="2625741"/>
            <a:ext cx="0" cy="774137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9" name="Google Shape;879;p36"/>
          <p:cNvCxnSpPr/>
          <p:nvPr/>
        </p:nvCxnSpPr>
        <p:spPr>
          <a:xfrm>
            <a:off x="7103881" y="2494191"/>
            <a:ext cx="0" cy="24833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0" name="Google Shape;880;p36"/>
          <p:cNvCxnSpPr/>
          <p:nvPr/>
        </p:nvCxnSpPr>
        <p:spPr>
          <a:xfrm>
            <a:off x="6958283" y="2731559"/>
            <a:ext cx="146684" cy="2607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1" name="Google Shape;881;p36"/>
          <p:cNvCxnSpPr/>
          <p:nvPr/>
        </p:nvCxnSpPr>
        <p:spPr>
          <a:xfrm>
            <a:off x="6940584" y="3398023"/>
            <a:ext cx="500407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2" name="Google Shape;882;p36"/>
          <p:cNvCxnSpPr/>
          <p:nvPr/>
        </p:nvCxnSpPr>
        <p:spPr>
          <a:xfrm>
            <a:off x="6834057" y="4077072"/>
            <a:ext cx="637746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3" name="Google Shape;883;p36"/>
          <p:cNvCxnSpPr/>
          <p:nvPr/>
        </p:nvCxnSpPr>
        <p:spPr>
          <a:xfrm>
            <a:off x="6834058" y="4802850"/>
            <a:ext cx="318873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4" name="Google Shape;884;p36"/>
          <p:cNvCxnSpPr/>
          <p:nvPr/>
        </p:nvCxnSpPr>
        <p:spPr>
          <a:xfrm>
            <a:off x="6827784" y="5528627"/>
            <a:ext cx="318873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5" name="Google Shape;885;p36"/>
          <p:cNvCxnSpPr/>
          <p:nvPr/>
        </p:nvCxnSpPr>
        <p:spPr>
          <a:xfrm>
            <a:off x="6827784" y="6259206"/>
            <a:ext cx="671715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6" name="Google Shape;886;p36"/>
          <p:cNvCxnSpPr/>
          <p:nvPr/>
        </p:nvCxnSpPr>
        <p:spPr>
          <a:xfrm>
            <a:off x="7457178" y="4077073"/>
            <a:ext cx="0" cy="892449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7" name="Google Shape;887;p36"/>
          <p:cNvCxnSpPr/>
          <p:nvPr/>
        </p:nvCxnSpPr>
        <p:spPr>
          <a:xfrm>
            <a:off x="7457179" y="4969522"/>
            <a:ext cx="359851" cy="227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8" name="Google Shape;888;p36"/>
          <p:cNvCxnSpPr/>
          <p:nvPr/>
        </p:nvCxnSpPr>
        <p:spPr>
          <a:xfrm>
            <a:off x="7123815" y="5090883"/>
            <a:ext cx="693215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9" name="Google Shape;889;p36"/>
          <p:cNvCxnSpPr/>
          <p:nvPr/>
        </p:nvCxnSpPr>
        <p:spPr>
          <a:xfrm>
            <a:off x="7123815" y="5239870"/>
            <a:ext cx="693215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0" name="Google Shape;890;p36"/>
          <p:cNvCxnSpPr/>
          <p:nvPr/>
        </p:nvCxnSpPr>
        <p:spPr>
          <a:xfrm>
            <a:off x="7491294" y="5373216"/>
            <a:ext cx="311194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1" name="Google Shape;891;p36"/>
          <p:cNvCxnSpPr/>
          <p:nvPr/>
        </p:nvCxnSpPr>
        <p:spPr>
          <a:xfrm>
            <a:off x="7137356" y="4802850"/>
            <a:ext cx="0" cy="29369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2" name="Google Shape;892;p36"/>
          <p:cNvCxnSpPr/>
          <p:nvPr/>
        </p:nvCxnSpPr>
        <p:spPr>
          <a:xfrm>
            <a:off x="7132542" y="5226371"/>
            <a:ext cx="0" cy="29369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3" name="Google Shape;893;p36"/>
          <p:cNvCxnSpPr/>
          <p:nvPr/>
        </p:nvCxnSpPr>
        <p:spPr>
          <a:xfrm>
            <a:off x="7496164" y="5356523"/>
            <a:ext cx="0" cy="91668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4" name="Google Shape;894;p36"/>
          <p:cNvCxnSpPr/>
          <p:nvPr/>
        </p:nvCxnSpPr>
        <p:spPr>
          <a:xfrm>
            <a:off x="8466492" y="5157192"/>
            <a:ext cx="528652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5" name="Google Shape;895;p36"/>
          <p:cNvCxnSpPr/>
          <p:nvPr/>
        </p:nvCxnSpPr>
        <p:spPr>
          <a:xfrm>
            <a:off x="8259409" y="2414132"/>
            <a:ext cx="452201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6" name="Google Shape;896;p36"/>
          <p:cNvCxnSpPr>
            <a:stCxn id="897" idx="2"/>
          </p:cNvCxnSpPr>
          <p:nvPr/>
        </p:nvCxnSpPr>
        <p:spPr>
          <a:xfrm>
            <a:off x="8975443" y="4802850"/>
            <a:ext cx="5400" cy="364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8" name="Google Shape;898;p36"/>
          <p:cNvCxnSpPr/>
          <p:nvPr/>
        </p:nvCxnSpPr>
        <p:spPr>
          <a:xfrm>
            <a:off x="8686524" y="2052775"/>
            <a:ext cx="5524" cy="36457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99" name="Google Shape;899;p36"/>
          <p:cNvGrpSpPr/>
          <p:nvPr/>
        </p:nvGrpSpPr>
        <p:grpSpPr>
          <a:xfrm>
            <a:off x="4655840" y="856839"/>
            <a:ext cx="288032" cy="432048"/>
            <a:chOff x="3059832" y="836712"/>
            <a:chExt cx="288032" cy="432048"/>
          </a:xfrm>
        </p:grpSpPr>
        <p:sp>
          <p:nvSpPr>
            <p:cNvPr id="900" name="Google Shape;900;p36"/>
            <p:cNvSpPr/>
            <p:nvPr/>
          </p:nvSpPr>
          <p:spPr>
            <a:xfrm rot="10800000">
              <a:off x="3059832" y="836712"/>
              <a:ext cx="288032" cy="360040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3131840" y="1124744"/>
              <a:ext cx="144016" cy="144016"/>
            </a:xfrm>
            <a:prstGeom prst="ellipse">
              <a:avLst/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901" name="Google Shape;901;p36"/>
          <p:cNvSpPr/>
          <p:nvPr/>
        </p:nvSpPr>
        <p:spPr>
          <a:xfrm rot="10800000">
            <a:off x="5658615" y="1188041"/>
            <a:ext cx="1296144" cy="576064"/>
          </a:xfrm>
          <a:prstGeom prst="chord">
            <a:avLst>
              <a:gd fmla="val 5123244" name="adj1"/>
              <a:gd fmla="val 16454257" name="adj2"/>
            </a:avLst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02" name="Google Shape;902;p36"/>
          <p:cNvSpPr/>
          <p:nvPr/>
        </p:nvSpPr>
        <p:spPr>
          <a:xfrm rot="10800000">
            <a:off x="7646892" y="2133362"/>
            <a:ext cx="612517" cy="576065"/>
          </a:xfrm>
          <a:prstGeom prst="moon">
            <a:avLst>
              <a:gd fmla="val 79519" name="adj"/>
            </a:avLst>
          </a:prstGeom>
          <a:gradFill>
            <a:gsLst>
              <a:gs pos="0">
                <a:srgbClr val="DD6A8A"/>
              </a:gs>
              <a:gs pos="100000">
                <a:srgbClr val="CB3764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903" name="Google Shape;903;p36"/>
          <p:cNvGrpSpPr/>
          <p:nvPr/>
        </p:nvGrpSpPr>
        <p:grpSpPr>
          <a:xfrm>
            <a:off x="5087664" y="869520"/>
            <a:ext cx="288032" cy="432048"/>
            <a:chOff x="3059832" y="836712"/>
            <a:chExt cx="288032" cy="432048"/>
          </a:xfrm>
        </p:grpSpPr>
        <p:sp>
          <p:nvSpPr>
            <p:cNvPr id="904" name="Google Shape;904;p36"/>
            <p:cNvSpPr/>
            <p:nvPr/>
          </p:nvSpPr>
          <p:spPr>
            <a:xfrm rot="10800000">
              <a:off x="3059832" y="836712"/>
              <a:ext cx="288032" cy="360040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3131840" y="1124744"/>
              <a:ext cx="144016" cy="144016"/>
            </a:xfrm>
            <a:prstGeom prst="ellipse">
              <a:avLst/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905" name="Google Shape;905;p36"/>
          <p:cNvGrpSpPr/>
          <p:nvPr/>
        </p:nvGrpSpPr>
        <p:grpSpPr>
          <a:xfrm>
            <a:off x="5457647" y="846441"/>
            <a:ext cx="288032" cy="432048"/>
            <a:chOff x="3059832" y="836712"/>
            <a:chExt cx="288032" cy="432048"/>
          </a:xfrm>
        </p:grpSpPr>
        <p:sp>
          <p:nvSpPr>
            <p:cNvPr id="906" name="Google Shape;906;p36"/>
            <p:cNvSpPr/>
            <p:nvPr/>
          </p:nvSpPr>
          <p:spPr>
            <a:xfrm rot="10800000">
              <a:off x="3059832" y="836712"/>
              <a:ext cx="288032" cy="360040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3131840" y="1124744"/>
              <a:ext cx="144016" cy="144016"/>
            </a:xfrm>
            <a:prstGeom prst="ellipse">
              <a:avLst/>
            </a:prstGeom>
            <a:gradFill>
              <a:gsLst>
                <a:gs pos="0">
                  <a:srgbClr val="AC75D6"/>
                </a:gs>
                <a:gs pos="100000">
                  <a:srgbClr val="8F47C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908" name="Google Shape;908;p36"/>
          <p:cNvSpPr/>
          <p:nvPr/>
        </p:nvSpPr>
        <p:spPr>
          <a:xfrm rot="10800000">
            <a:off x="5661446" y="1838067"/>
            <a:ext cx="1296144" cy="576064"/>
          </a:xfrm>
          <a:prstGeom prst="chord">
            <a:avLst>
              <a:gd fmla="val 5123244" name="adj1"/>
              <a:gd fmla="val 16454257" name="adj2"/>
            </a:avLst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09" name="Google Shape;909;p36"/>
          <p:cNvSpPr/>
          <p:nvPr/>
        </p:nvSpPr>
        <p:spPr>
          <a:xfrm rot="10800000">
            <a:off x="5658615" y="2473841"/>
            <a:ext cx="1296144" cy="576064"/>
          </a:xfrm>
          <a:prstGeom prst="chord">
            <a:avLst>
              <a:gd fmla="val 5123244" name="adj1"/>
              <a:gd fmla="val 16454257" name="adj2"/>
            </a:avLst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10" name="Google Shape;910;p36"/>
          <p:cNvSpPr/>
          <p:nvPr/>
        </p:nvSpPr>
        <p:spPr>
          <a:xfrm rot="10800000">
            <a:off x="5658615" y="3115802"/>
            <a:ext cx="1296144" cy="576064"/>
          </a:xfrm>
          <a:prstGeom prst="chord">
            <a:avLst>
              <a:gd fmla="val 5123244" name="adj1"/>
              <a:gd fmla="val 16454257" name="adj2"/>
            </a:avLst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11" name="Google Shape;911;p36"/>
          <p:cNvSpPr/>
          <p:nvPr/>
        </p:nvSpPr>
        <p:spPr>
          <a:xfrm rot="10800000">
            <a:off x="7176120" y="4869160"/>
            <a:ext cx="1296144" cy="576064"/>
          </a:xfrm>
          <a:prstGeom prst="chord">
            <a:avLst>
              <a:gd fmla="val 5123244" name="adj1"/>
              <a:gd fmla="val 16454257" name="adj2"/>
            </a:avLst>
          </a:prstGeom>
          <a:gradFill>
            <a:gsLst>
              <a:gs pos="0">
                <a:srgbClr val="66D69E"/>
              </a:gs>
              <a:gs pos="100000">
                <a:srgbClr val="33C480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12" name="Google Shape;912;p36"/>
          <p:cNvSpPr/>
          <p:nvPr/>
        </p:nvSpPr>
        <p:spPr>
          <a:xfrm rot="10800000">
            <a:off x="6221541" y="5240595"/>
            <a:ext cx="612517" cy="576065"/>
          </a:xfrm>
          <a:prstGeom prst="moon">
            <a:avLst>
              <a:gd fmla="val 79519" name="adj"/>
            </a:avLst>
          </a:prstGeom>
          <a:gradFill>
            <a:gsLst>
              <a:gs pos="0">
                <a:srgbClr val="DD6A8A"/>
              </a:gs>
              <a:gs pos="100000">
                <a:srgbClr val="CB3764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13" name="Google Shape;913;p36"/>
          <p:cNvSpPr/>
          <p:nvPr/>
        </p:nvSpPr>
        <p:spPr>
          <a:xfrm rot="10800000">
            <a:off x="6227927" y="4514818"/>
            <a:ext cx="612517" cy="576065"/>
          </a:xfrm>
          <a:prstGeom prst="moon">
            <a:avLst>
              <a:gd fmla="val 79519" name="adj"/>
            </a:avLst>
          </a:prstGeom>
          <a:gradFill>
            <a:gsLst>
              <a:gs pos="0">
                <a:srgbClr val="DD6A8A"/>
              </a:gs>
              <a:gs pos="100000">
                <a:srgbClr val="CB3764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14" name="Google Shape;914;p36"/>
          <p:cNvSpPr/>
          <p:nvPr/>
        </p:nvSpPr>
        <p:spPr>
          <a:xfrm rot="10800000">
            <a:off x="6221542" y="3789041"/>
            <a:ext cx="612517" cy="576065"/>
          </a:xfrm>
          <a:prstGeom prst="moon">
            <a:avLst>
              <a:gd fmla="val 79519" name="adj"/>
            </a:avLst>
          </a:prstGeom>
          <a:gradFill>
            <a:gsLst>
              <a:gs pos="0">
                <a:srgbClr val="DD6A8A"/>
              </a:gs>
              <a:gs pos="100000">
                <a:srgbClr val="CB3764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15" name="Google Shape;915;p36"/>
          <p:cNvSpPr/>
          <p:nvPr/>
        </p:nvSpPr>
        <p:spPr>
          <a:xfrm>
            <a:off x="8526662" y="1767021"/>
            <a:ext cx="288032" cy="288032"/>
          </a:xfrm>
          <a:prstGeom prst="rect">
            <a:avLst/>
          </a:prstGeom>
          <a:gradFill>
            <a:gsLst>
              <a:gs pos="0">
                <a:srgbClr val="91CA67"/>
              </a:gs>
              <a:gs pos="100000">
                <a:srgbClr val="71B835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97" name="Google Shape;897;p36"/>
          <p:cNvSpPr/>
          <p:nvPr/>
        </p:nvSpPr>
        <p:spPr>
          <a:xfrm>
            <a:off x="8831427" y="4514818"/>
            <a:ext cx="288032" cy="288032"/>
          </a:xfrm>
          <a:prstGeom prst="rect">
            <a:avLst/>
          </a:prstGeom>
          <a:gradFill>
            <a:gsLst>
              <a:gs pos="0">
                <a:srgbClr val="91CA67"/>
              </a:gs>
              <a:gs pos="100000">
                <a:srgbClr val="71B835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16" name="Google Shape;916;p36"/>
          <p:cNvSpPr/>
          <p:nvPr/>
        </p:nvSpPr>
        <p:spPr>
          <a:xfrm rot="10800000">
            <a:off x="6227926" y="5966372"/>
            <a:ext cx="612517" cy="576065"/>
          </a:xfrm>
          <a:prstGeom prst="moon">
            <a:avLst>
              <a:gd fmla="val 79519" name="adj"/>
            </a:avLst>
          </a:prstGeom>
          <a:gradFill>
            <a:gsLst>
              <a:gs pos="0">
                <a:srgbClr val="DD6A8A"/>
              </a:gs>
              <a:gs pos="100000">
                <a:srgbClr val="CB3764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17" name="Google Shape;917;p36"/>
          <p:cNvSpPr txBox="1"/>
          <p:nvPr/>
        </p:nvSpPr>
        <p:spPr>
          <a:xfrm>
            <a:off x="6376551" y="1324217"/>
            <a:ext cx="3305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18" name="Google Shape;918;p36"/>
          <p:cNvSpPr txBox="1"/>
          <p:nvPr/>
        </p:nvSpPr>
        <p:spPr>
          <a:xfrm>
            <a:off x="6376551" y="1952484"/>
            <a:ext cx="2952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19" name="Google Shape;919;p36"/>
          <p:cNvSpPr txBox="1"/>
          <p:nvPr/>
        </p:nvSpPr>
        <p:spPr>
          <a:xfrm>
            <a:off x="6356238" y="2581774"/>
            <a:ext cx="2952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20" name="Google Shape;920;p36"/>
          <p:cNvSpPr txBox="1"/>
          <p:nvPr/>
        </p:nvSpPr>
        <p:spPr>
          <a:xfrm>
            <a:off x="6358918" y="3230639"/>
            <a:ext cx="3433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21" name="Google Shape;921;p36"/>
          <p:cNvSpPr txBox="1"/>
          <p:nvPr/>
        </p:nvSpPr>
        <p:spPr>
          <a:xfrm>
            <a:off x="6376551" y="3879551"/>
            <a:ext cx="3433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F6DCE4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endParaRPr b="1" sz="1800">
              <a:solidFill>
                <a:srgbClr val="F6DCE4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22" name="Google Shape;922;p36"/>
          <p:cNvSpPr txBox="1"/>
          <p:nvPr/>
        </p:nvSpPr>
        <p:spPr>
          <a:xfrm>
            <a:off x="6415032" y="4618184"/>
            <a:ext cx="24397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F6DCE4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</a:t>
            </a:r>
            <a:endParaRPr b="1" sz="1800">
              <a:solidFill>
                <a:srgbClr val="F6DCE4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23" name="Google Shape;923;p36"/>
          <p:cNvSpPr txBox="1"/>
          <p:nvPr/>
        </p:nvSpPr>
        <p:spPr>
          <a:xfrm>
            <a:off x="6395147" y="5335204"/>
            <a:ext cx="2824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F6DCE4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</a:t>
            </a:r>
            <a:endParaRPr b="1" sz="1800">
              <a:solidFill>
                <a:srgbClr val="F6DCE4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24" name="Google Shape;924;p36"/>
          <p:cNvSpPr txBox="1"/>
          <p:nvPr/>
        </p:nvSpPr>
        <p:spPr>
          <a:xfrm>
            <a:off x="6436449" y="6142280"/>
            <a:ext cx="3433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F6DCE4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K</a:t>
            </a:r>
            <a:endParaRPr b="1" sz="1800">
              <a:solidFill>
                <a:srgbClr val="F6DCE4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37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930" name="Google Shape;930;p37"/>
          <p:cNvSpPr txBox="1"/>
          <p:nvPr>
            <p:ph idx="1" type="body"/>
          </p:nvPr>
        </p:nvSpPr>
        <p:spPr>
          <a:xfrm>
            <a:off x="2063552" y="980728"/>
            <a:ext cx="7992888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/>
              <a:t>Complete a tabela verdade para o circuito:</a:t>
            </a:r>
            <a:endParaRPr/>
          </a:p>
        </p:txBody>
      </p:sp>
      <p:grpSp>
        <p:nvGrpSpPr>
          <p:cNvPr id="931" name="Google Shape;931;p37"/>
          <p:cNvGrpSpPr/>
          <p:nvPr/>
        </p:nvGrpSpPr>
        <p:grpSpPr>
          <a:xfrm>
            <a:off x="2750905" y="2976106"/>
            <a:ext cx="847781" cy="440837"/>
            <a:chOff x="1375998" y="1459314"/>
            <a:chExt cx="1107839" cy="576064"/>
          </a:xfrm>
        </p:grpSpPr>
        <p:sp>
          <p:nvSpPr>
            <p:cNvPr id="932" name="Google Shape;932;p37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934" name="Google Shape;934;p37"/>
            <p:cNvCxnSpPr>
              <a:endCxn id="932" idx="3"/>
            </p:cNvCxnSpPr>
            <p:nvPr/>
          </p:nvCxnSpPr>
          <p:spPr>
            <a:xfrm>
              <a:off x="1375998" y="1747346"/>
              <a:ext cx="188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5" name="Google Shape;935;p37"/>
            <p:cNvCxnSpPr>
              <a:stCxn id="933" idx="6"/>
            </p:cNvCxnSpPr>
            <p:nvPr/>
          </p:nvCxnSpPr>
          <p:spPr>
            <a:xfrm>
              <a:off x="2354537" y="1746875"/>
              <a:ext cx="129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936" name="Google Shape;936;p37"/>
          <p:cNvGrpSpPr/>
          <p:nvPr/>
        </p:nvGrpSpPr>
        <p:grpSpPr>
          <a:xfrm>
            <a:off x="3863753" y="1774479"/>
            <a:ext cx="3492883" cy="391087"/>
            <a:chOff x="2339752" y="1774478"/>
            <a:chExt cx="3492883" cy="391087"/>
          </a:xfrm>
        </p:grpSpPr>
        <p:cxnSp>
          <p:nvCxnSpPr>
            <p:cNvPr id="937" name="Google Shape;937;p37"/>
            <p:cNvCxnSpPr/>
            <p:nvPr/>
          </p:nvCxnSpPr>
          <p:spPr>
            <a:xfrm>
              <a:off x="2339752" y="1862904"/>
              <a:ext cx="36857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8" name="Google Shape;938;p37"/>
            <p:cNvCxnSpPr/>
            <p:nvPr/>
          </p:nvCxnSpPr>
          <p:spPr>
            <a:xfrm>
              <a:off x="3313217" y="1957864"/>
              <a:ext cx="2519418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39" name="Google Shape;939;p37"/>
            <p:cNvSpPr/>
            <p:nvPr/>
          </p:nvSpPr>
          <p:spPr>
            <a:xfrm>
              <a:off x="2708328" y="1774478"/>
              <a:ext cx="604889" cy="391087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940" name="Google Shape;940;p37"/>
            <p:cNvCxnSpPr/>
            <p:nvPr/>
          </p:nvCxnSpPr>
          <p:spPr>
            <a:xfrm>
              <a:off x="2564278" y="2081567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941" name="Google Shape;941;p37"/>
          <p:cNvGrpSpPr/>
          <p:nvPr/>
        </p:nvGrpSpPr>
        <p:grpSpPr>
          <a:xfrm>
            <a:off x="4095430" y="4600178"/>
            <a:ext cx="1343997" cy="390754"/>
            <a:chOff x="2571429" y="4600178"/>
            <a:chExt cx="1343997" cy="390754"/>
          </a:xfrm>
        </p:grpSpPr>
        <p:cxnSp>
          <p:nvCxnSpPr>
            <p:cNvPr id="942" name="Google Shape;942;p37"/>
            <p:cNvCxnSpPr/>
            <p:nvPr/>
          </p:nvCxnSpPr>
          <p:spPr>
            <a:xfrm>
              <a:off x="2699809" y="4695004"/>
              <a:ext cx="267376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3" name="Google Shape;943;p37"/>
            <p:cNvCxnSpPr/>
            <p:nvPr/>
          </p:nvCxnSpPr>
          <p:spPr>
            <a:xfrm>
              <a:off x="3572073" y="4789964"/>
              <a:ext cx="343353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4" name="Google Shape;944;p37"/>
            <p:cNvCxnSpPr/>
            <p:nvPr/>
          </p:nvCxnSpPr>
          <p:spPr>
            <a:xfrm>
              <a:off x="2571429" y="4913667"/>
              <a:ext cx="39575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45" name="Google Shape;945;p37"/>
            <p:cNvSpPr/>
            <p:nvPr/>
          </p:nvSpPr>
          <p:spPr>
            <a:xfrm flipH="1">
              <a:off x="2853257" y="4600178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946" name="Google Shape;946;p37"/>
          <p:cNvGrpSpPr/>
          <p:nvPr/>
        </p:nvGrpSpPr>
        <p:grpSpPr>
          <a:xfrm>
            <a:off x="4439816" y="2362946"/>
            <a:ext cx="1654004" cy="391088"/>
            <a:chOff x="2915816" y="2362946"/>
            <a:chExt cx="1654004" cy="391088"/>
          </a:xfrm>
        </p:grpSpPr>
        <p:cxnSp>
          <p:nvCxnSpPr>
            <p:cNvPr id="947" name="Google Shape;947;p37"/>
            <p:cNvCxnSpPr/>
            <p:nvPr/>
          </p:nvCxnSpPr>
          <p:spPr>
            <a:xfrm>
              <a:off x="2915816" y="2451374"/>
              <a:ext cx="386968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8" name="Google Shape;948;p37"/>
            <p:cNvCxnSpPr/>
            <p:nvPr/>
          </p:nvCxnSpPr>
          <p:spPr>
            <a:xfrm flipH="1" rot="10800000">
              <a:off x="4014229" y="2558489"/>
              <a:ext cx="555591" cy="2732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49" name="Google Shape;949;p37"/>
            <p:cNvSpPr/>
            <p:nvPr/>
          </p:nvSpPr>
          <p:spPr>
            <a:xfrm>
              <a:off x="3302784" y="2362946"/>
              <a:ext cx="604889" cy="391088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950" name="Google Shape;950;p37"/>
            <p:cNvCxnSpPr/>
            <p:nvPr/>
          </p:nvCxnSpPr>
          <p:spPr>
            <a:xfrm>
              <a:off x="3158734" y="2670035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51" name="Google Shape;951;p37"/>
            <p:cNvSpPr/>
            <p:nvPr/>
          </p:nvSpPr>
          <p:spPr>
            <a:xfrm>
              <a:off x="3901593" y="2503385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952" name="Google Shape;952;p37"/>
          <p:cNvGrpSpPr/>
          <p:nvPr/>
        </p:nvGrpSpPr>
        <p:grpSpPr>
          <a:xfrm>
            <a:off x="5267749" y="4477648"/>
            <a:ext cx="1105288" cy="390754"/>
            <a:chOff x="3743749" y="4477648"/>
            <a:chExt cx="1105288" cy="390754"/>
          </a:xfrm>
        </p:grpSpPr>
        <p:cxnSp>
          <p:nvCxnSpPr>
            <p:cNvPr id="953" name="Google Shape;953;p37"/>
            <p:cNvCxnSpPr/>
            <p:nvPr/>
          </p:nvCxnSpPr>
          <p:spPr>
            <a:xfrm>
              <a:off x="3743749" y="4572474"/>
              <a:ext cx="287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4" name="Google Shape;954;p37"/>
            <p:cNvCxnSpPr/>
            <p:nvPr/>
          </p:nvCxnSpPr>
          <p:spPr>
            <a:xfrm>
              <a:off x="3887098" y="4791137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55" name="Google Shape;955;p37"/>
            <p:cNvSpPr/>
            <p:nvPr/>
          </p:nvSpPr>
          <p:spPr>
            <a:xfrm flipH="1">
              <a:off x="3917221" y="4477648"/>
              <a:ext cx="718815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956" name="Google Shape;956;p37"/>
            <p:cNvCxnSpPr/>
            <p:nvPr/>
          </p:nvCxnSpPr>
          <p:spPr>
            <a:xfrm>
              <a:off x="4750142" y="4674426"/>
              <a:ext cx="9889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57" name="Google Shape;957;p37"/>
            <p:cNvSpPr/>
            <p:nvPr/>
          </p:nvSpPr>
          <p:spPr>
            <a:xfrm>
              <a:off x="4637506" y="4616590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958" name="Google Shape;958;p37"/>
          <p:cNvGrpSpPr/>
          <p:nvPr/>
        </p:nvGrpSpPr>
        <p:grpSpPr>
          <a:xfrm>
            <a:off x="6323590" y="4363038"/>
            <a:ext cx="986167" cy="400899"/>
            <a:chOff x="4799589" y="4363037"/>
            <a:chExt cx="986167" cy="400899"/>
          </a:xfrm>
        </p:grpSpPr>
        <p:cxnSp>
          <p:nvCxnSpPr>
            <p:cNvPr id="959" name="Google Shape;959;p37"/>
            <p:cNvCxnSpPr/>
            <p:nvPr/>
          </p:nvCxnSpPr>
          <p:spPr>
            <a:xfrm>
              <a:off x="4799589" y="4463357"/>
              <a:ext cx="180112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60" name="Google Shape;960;p37"/>
            <p:cNvCxnSpPr/>
            <p:nvPr/>
          </p:nvCxnSpPr>
          <p:spPr>
            <a:xfrm>
              <a:off x="4835650" y="4678585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61" name="Google Shape;961;p37"/>
            <p:cNvSpPr/>
            <p:nvPr/>
          </p:nvSpPr>
          <p:spPr>
            <a:xfrm flipH="1">
              <a:off x="4959187" y="4365096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962" name="Google Shape;962;p37"/>
            <p:cNvCxnSpPr/>
            <p:nvPr/>
          </p:nvCxnSpPr>
          <p:spPr>
            <a:xfrm>
              <a:off x="5686861" y="4561874"/>
              <a:ext cx="9889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63" name="Google Shape;963;p37"/>
            <p:cNvSpPr/>
            <p:nvPr/>
          </p:nvSpPr>
          <p:spPr>
            <a:xfrm>
              <a:off x="4850229" y="4363037"/>
              <a:ext cx="149485" cy="400899"/>
            </a:xfrm>
            <a:prstGeom prst="rightBracket">
              <a:avLst>
                <a:gd fmla="val 155885" name="adj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964" name="Google Shape;964;p37"/>
          <p:cNvGrpSpPr/>
          <p:nvPr/>
        </p:nvGrpSpPr>
        <p:grpSpPr>
          <a:xfrm>
            <a:off x="2716080" y="3752310"/>
            <a:ext cx="847781" cy="440837"/>
            <a:chOff x="1375998" y="1459314"/>
            <a:chExt cx="1107839" cy="576064"/>
          </a:xfrm>
        </p:grpSpPr>
        <p:sp>
          <p:nvSpPr>
            <p:cNvPr id="965" name="Google Shape;965;p37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966" name="Google Shape;966;p37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967" name="Google Shape;967;p37"/>
            <p:cNvCxnSpPr>
              <a:endCxn id="965" idx="3"/>
            </p:cNvCxnSpPr>
            <p:nvPr/>
          </p:nvCxnSpPr>
          <p:spPr>
            <a:xfrm>
              <a:off x="1375998" y="1747346"/>
              <a:ext cx="188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68" name="Google Shape;968;p37"/>
            <p:cNvCxnSpPr>
              <a:stCxn id="966" idx="6"/>
            </p:cNvCxnSpPr>
            <p:nvPr/>
          </p:nvCxnSpPr>
          <p:spPr>
            <a:xfrm>
              <a:off x="2354537" y="1746875"/>
              <a:ext cx="129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969" name="Google Shape;969;p37"/>
          <p:cNvCxnSpPr/>
          <p:nvPr/>
        </p:nvCxnSpPr>
        <p:spPr>
          <a:xfrm>
            <a:off x="2263883" y="4272311"/>
            <a:ext cx="5151543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0" name="Google Shape;970;p37"/>
          <p:cNvCxnSpPr/>
          <p:nvPr/>
        </p:nvCxnSpPr>
        <p:spPr>
          <a:xfrm>
            <a:off x="2228137" y="3578187"/>
            <a:ext cx="5187289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1" name="Google Shape;971;p37"/>
          <p:cNvCxnSpPr>
            <a:endCxn id="932" idx="3"/>
          </p:cNvCxnSpPr>
          <p:nvPr/>
        </p:nvCxnSpPr>
        <p:spPr>
          <a:xfrm flipH="1" rot="10800000">
            <a:off x="2335950" y="3196525"/>
            <a:ext cx="558900" cy="381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72" name="Google Shape;972;p37"/>
          <p:cNvCxnSpPr>
            <a:endCxn id="965" idx="3"/>
          </p:cNvCxnSpPr>
          <p:nvPr/>
        </p:nvCxnSpPr>
        <p:spPr>
          <a:xfrm flipH="1" rot="10800000">
            <a:off x="2335925" y="3972729"/>
            <a:ext cx="524100" cy="2997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73" name="Google Shape;973;p37"/>
          <p:cNvGrpSpPr/>
          <p:nvPr/>
        </p:nvGrpSpPr>
        <p:grpSpPr>
          <a:xfrm>
            <a:off x="8141785" y="2582617"/>
            <a:ext cx="1114016" cy="390754"/>
            <a:chOff x="6617785" y="2582617"/>
            <a:chExt cx="1114016" cy="390754"/>
          </a:xfrm>
        </p:grpSpPr>
        <p:cxnSp>
          <p:nvCxnSpPr>
            <p:cNvPr id="974" name="Google Shape;974;p37"/>
            <p:cNvCxnSpPr/>
            <p:nvPr/>
          </p:nvCxnSpPr>
          <p:spPr>
            <a:xfrm>
              <a:off x="6657708" y="2677443"/>
              <a:ext cx="36078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5" name="Google Shape;975;p37"/>
            <p:cNvCxnSpPr/>
            <p:nvPr/>
          </p:nvCxnSpPr>
          <p:spPr>
            <a:xfrm>
              <a:off x="7632906" y="2772403"/>
              <a:ext cx="9889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6" name="Google Shape;976;p37"/>
            <p:cNvCxnSpPr/>
            <p:nvPr/>
          </p:nvCxnSpPr>
          <p:spPr>
            <a:xfrm>
              <a:off x="6617785" y="2896106"/>
              <a:ext cx="410232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77" name="Google Shape;977;p37"/>
            <p:cNvSpPr/>
            <p:nvPr/>
          </p:nvSpPr>
          <p:spPr>
            <a:xfrm flipH="1">
              <a:off x="6914090" y="2582617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978" name="Google Shape;978;p37"/>
          <p:cNvGrpSpPr/>
          <p:nvPr/>
        </p:nvGrpSpPr>
        <p:grpSpPr>
          <a:xfrm>
            <a:off x="5807969" y="2465187"/>
            <a:ext cx="1376311" cy="390754"/>
            <a:chOff x="4283968" y="2465187"/>
            <a:chExt cx="1376311" cy="390754"/>
          </a:xfrm>
        </p:grpSpPr>
        <p:cxnSp>
          <p:nvCxnSpPr>
            <p:cNvPr id="979" name="Google Shape;979;p37"/>
            <p:cNvCxnSpPr/>
            <p:nvPr/>
          </p:nvCxnSpPr>
          <p:spPr>
            <a:xfrm>
              <a:off x="4535605" y="2560013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0" name="Google Shape;980;p37"/>
            <p:cNvCxnSpPr/>
            <p:nvPr/>
          </p:nvCxnSpPr>
          <p:spPr>
            <a:xfrm>
              <a:off x="4283968" y="2778676"/>
              <a:ext cx="395686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81" name="Google Shape;981;p37"/>
            <p:cNvSpPr/>
            <p:nvPr/>
          </p:nvSpPr>
          <p:spPr>
            <a:xfrm flipH="1">
              <a:off x="4565727" y="2465187"/>
              <a:ext cx="718815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982" name="Google Shape;982;p37"/>
            <p:cNvCxnSpPr/>
            <p:nvPr/>
          </p:nvCxnSpPr>
          <p:spPr>
            <a:xfrm>
              <a:off x="5398648" y="2661965"/>
              <a:ext cx="261631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83" name="Google Shape;983;p37"/>
            <p:cNvSpPr/>
            <p:nvPr/>
          </p:nvSpPr>
          <p:spPr>
            <a:xfrm>
              <a:off x="5286012" y="2604129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984" name="Google Shape;984;p37"/>
          <p:cNvSpPr/>
          <p:nvPr/>
        </p:nvSpPr>
        <p:spPr>
          <a:xfrm>
            <a:off x="2043221" y="3387356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</a:t>
            </a:r>
            <a:endParaRPr/>
          </a:p>
        </p:txBody>
      </p:sp>
      <p:sp>
        <p:nvSpPr>
          <p:cNvPr id="985" name="Google Shape;985;p37"/>
          <p:cNvSpPr/>
          <p:nvPr/>
        </p:nvSpPr>
        <p:spPr>
          <a:xfrm>
            <a:off x="2043222" y="4099865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</a:t>
            </a:r>
            <a:endParaRPr/>
          </a:p>
        </p:txBody>
      </p:sp>
      <p:cxnSp>
        <p:nvCxnSpPr>
          <p:cNvPr id="986" name="Google Shape;986;p37"/>
          <p:cNvCxnSpPr/>
          <p:nvPr/>
        </p:nvCxnSpPr>
        <p:spPr>
          <a:xfrm>
            <a:off x="3549185" y="3196163"/>
            <a:ext cx="3866241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7" name="Google Shape;987;p37"/>
          <p:cNvCxnSpPr/>
          <p:nvPr/>
        </p:nvCxnSpPr>
        <p:spPr>
          <a:xfrm>
            <a:off x="3522165" y="3969399"/>
            <a:ext cx="389326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988" name="Google Shape;988;p37"/>
          <p:cNvGraphicFramePr/>
          <p:nvPr/>
        </p:nvGraphicFramePr>
        <p:xfrm>
          <a:off x="2043222" y="499093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743475"/>
              </a:tblGrid>
              <a:tr h="2478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sp>
        <p:nvSpPr>
          <p:cNvPr id="989" name="Google Shape;989;p37"/>
          <p:cNvSpPr txBox="1"/>
          <p:nvPr/>
        </p:nvSpPr>
        <p:spPr>
          <a:xfrm>
            <a:off x="2145471" y="4714514"/>
            <a:ext cx="171828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  <p:cxnSp>
        <p:nvCxnSpPr>
          <p:cNvPr id="990" name="Google Shape;990;p37"/>
          <p:cNvCxnSpPr/>
          <p:nvPr/>
        </p:nvCxnSpPr>
        <p:spPr>
          <a:xfrm>
            <a:off x="4095429" y="2072897"/>
            <a:ext cx="0" cy="150529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1" name="Google Shape;991;p37"/>
          <p:cNvCxnSpPr/>
          <p:nvPr/>
        </p:nvCxnSpPr>
        <p:spPr>
          <a:xfrm>
            <a:off x="3863752" y="1854233"/>
            <a:ext cx="0" cy="211849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2" name="Google Shape;992;p37"/>
          <p:cNvCxnSpPr/>
          <p:nvPr/>
        </p:nvCxnSpPr>
        <p:spPr>
          <a:xfrm>
            <a:off x="4450879" y="2451374"/>
            <a:ext cx="0" cy="1842024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3" name="Google Shape;993;p37"/>
          <p:cNvCxnSpPr/>
          <p:nvPr/>
        </p:nvCxnSpPr>
        <p:spPr>
          <a:xfrm>
            <a:off x="4697974" y="2660564"/>
            <a:ext cx="0" cy="54328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4" name="Google Shape;994;p37"/>
          <p:cNvCxnSpPr/>
          <p:nvPr/>
        </p:nvCxnSpPr>
        <p:spPr>
          <a:xfrm>
            <a:off x="8191233" y="2052271"/>
            <a:ext cx="0" cy="62517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5" name="Google Shape;995;p37"/>
          <p:cNvCxnSpPr/>
          <p:nvPr/>
        </p:nvCxnSpPr>
        <p:spPr>
          <a:xfrm>
            <a:off x="5807968" y="2778677"/>
            <a:ext cx="0" cy="79951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96" name="Google Shape;996;p37"/>
          <p:cNvGrpSpPr/>
          <p:nvPr/>
        </p:nvGrpSpPr>
        <p:grpSpPr>
          <a:xfrm rot="-5400000">
            <a:off x="7820969" y="4012441"/>
            <a:ext cx="667502" cy="440837"/>
            <a:chOff x="1375998" y="1459314"/>
            <a:chExt cx="1107839" cy="576064"/>
          </a:xfrm>
        </p:grpSpPr>
        <p:sp>
          <p:nvSpPr>
            <p:cNvPr id="997" name="Google Shape;997;p37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998" name="Google Shape;998;p37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999" name="Google Shape;999;p37"/>
            <p:cNvCxnSpPr>
              <a:endCxn id="997" idx="3"/>
            </p:cNvCxnSpPr>
            <p:nvPr/>
          </p:nvCxnSpPr>
          <p:spPr>
            <a:xfrm rot="10800000">
              <a:off x="1470048" y="1653296"/>
              <a:ext cx="0" cy="1881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00" name="Google Shape;1000;p37"/>
            <p:cNvCxnSpPr>
              <a:stCxn id="998" idx="6"/>
            </p:cNvCxnSpPr>
            <p:nvPr/>
          </p:nvCxnSpPr>
          <p:spPr>
            <a:xfrm rot="10800000">
              <a:off x="2419187" y="1682225"/>
              <a:ext cx="0" cy="1293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001" name="Google Shape;1001;p37"/>
          <p:cNvGrpSpPr/>
          <p:nvPr/>
        </p:nvGrpSpPr>
        <p:grpSpPr>
          <a:xfrm>
            <a:off x="7161263" y="1862904"/>
            <a:ext cx="1029971" cy="390754"/>
            <a:chOff x="5637262" y="1862904"/>
            <a:chExt cx="1029971" cy="390754"/>
          </a:xfrm>
        </p:grpSpPr>
        <p:cxnSp>
          <p:nvCxnSpPr>
            <p:cNvPr id="1002" name="Google Shape;1002;p37"/>
            <p:cNvCxnSpPr/>
            <p:nvPr/>
          </p:nvCxnSpPr>
          <p:spPr>
            <a:xfrm>
              <a:off x="5819400" y="1957730"/>
              <a:ext cx="144050" cy="0"/>
            </a:xfrm>
            <a:prstGeom prst="straightConnector1">
              <a:avLst/>
            </a:pr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03" name="Google Shape;1003;p37"/>
            <p:cNvCxnSpPr/>
            <p:nvPr/>
          </p:nvCxnSpPr>
          <p:spPr>
            <a:xfrm>
              <a:off x="6568338" y="2052690"/>
              <a:ext cx="98895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04" name="Google Shape;1004;p37"/>
            <p:cNvCxnSpPr/>
            <p:nvPr/>
          </p:nvCxnSpPr>
          <p:spPr>
            <a:xfrm>
              <a:off x="5637262" y="2176393"/>
              <a:ext cx="303170" cy="0"/>
            </a:xfrm>
            <a:prstGeom prst="straightConnector1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05" name="Google Shape;1005;p37"/>
            <p:cNvSpPr/>
            <p:nvPr/>
          </p:nvSpPr>
          <p:spPr>
            <a:xfrm flipH="1">
              <a:off x="5849522" y="1862904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cxnSp>
        <p:nvCxnSpPr>
          <p:cNvPr id="1006" name="Google Shape;1006;p37"/>
          <p:cNvCxnSpPr/>
          <p:nvPr/>
        </p:nvCxnSpPr>
        <p:spPr>
          <a:xfrm>
            <a:off x="7174754" y="2176394"/>
            <a:ext cx="0" cy="49974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7" name="Google Shape;1007;p37"/>
          <p:cNvCxnSpPr/>
          <p:nvPr/>
        </p:nvCxnSpPr>
        <p:spPr>
          <a:xfrm>
            <a:off x="8154719" y="2896107"/>
            <a:ext cx="0" cy="100304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08" name="Google Shape;1008;p37"/>
          <p:cNvSpPr/>
          <p:nvPr/>
        </p:nvSpPr>
        <p:spPr>
          <a:xfrm>
            <a:off x="9239034" y="2593460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endParaRPr/>
          </a:p>
        </p:txBody>
      </p:sp>
      <p:cxnSp>
        <p:nvCxnSpPr>
          <p:cNvPr id="1009" name="Google Shape;1009;p37"/>
          <p:cNvCxnSpPr/>
          <p:nvPr/>
        </p:nvCxnSpPr>
        <p:spPr>
          <a:xfrm>
            <a:off x="4232329" y="3200804"/>
            <a:ext cx="0" cy="150529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0" name="Google Shape;1010;p37"/>
          <p:cNvCxnSpPr/>
          <p:nvPr/>
        </p:nvCxnSpPr>
        <p:spPr>
          <a:xfrm>
            <a:off x="4108351" y="4283866"/>
            <a:ext cx="0" cy="63932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1" name="Google Shape;1011;p37"/>
          <p:cNvCxnSpPr/>
          <p:nvPr/>
        </p:nvCxnSpPr>
        <p:spPr>
          <a:xfrm>
            <a:off x="5267749" y="3203844"/>
            <a:ext cx="0" cy="138505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2" name="Google Shape;1012;p37"/>
          <p:cNvCxnSpPr/>
          <p:nvPr/>
        </p:nvCxnSpPr>
        <p:spPr>
          <a:xfrm>
            <a:off x="6331074" y="3962842"/>
            <a:ext cx="0" cy="51284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3" name="Google Shape;1013;p37"/>
          <p:cNvCxnSpPr/>
          <p:nvPr/>
        </p:nvCxnSpPr>
        <p:spPr>
          <a:xfrm>
            <a:off x="7290707" y="4562078"/>
            <a:ext cx="881477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14" name="Google Shape;1014;p37"/>
          <p:cNvSpPr/>
          <p:nvPr/>
        </p:nvSpPr>
        <p:spPr>
          <a:xfrm>
            <a:off x="3811550" y="3939200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15" name="Google Shape;1015;p37"/>
          <p:cNvSpPr/>
          <p:nvPr/>
        </p:nvSpPr>
        <p:spPr>
          <a:xfrm>
            <a:off x="4062026" y="3541352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16" name="Google Shape;1016;p37"/>
          <p:cNvSpPr/>
          <p:nvPr/>
        </p:nvSpPr>
        <p:spPr>
          <a:xfrm>
            <a:off x="4191980" y="3170916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17" name="Google Shape;1017;p37"/>
          <p:cNvSpPr/>
          <p:nvPr/>
        </p:nvSpPr>
        <p:spPr>
          <a:xfrm>
            <a:off x="4036077" y="4247188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18" name="Google Shape;1018;p37"/>
          <p:cNvSpPr/>
          <p:nvPr/>
        </p:nvSpPr>
        <p:spPr>
          <a:xfrm>
            <a:off x="4398678" y="4269237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19" name="Google Shape;1019;p37"/>
          <p:cNvSpPr/>
          <p:nvPr/>
        </p:nvSpPr>
        <p:spPr>
          <a:xfrm>
            <a:off x="5215548" y="3170916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20" name="Google Shape;1020;p37"/>
          <p:cNvSpPr/>
          <p:nvPr/>
        </p:nvSpPr>
        <p:spPr>
          <a:xfrm>
            <a:off x="5763823" y="3541352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21" name="Google Shape;1021;p37"/>
          <p:cNvSpPr/>
          <p:nvPr/>
        </p:nvSpPr>
        <p:spPr>
          <a:xfrm>
            <a:off x="6306961" y="3950235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22" name="Google Shape;1022;p37"/>
          <p:cNvSpPr/>
          <p:nvPr/>
        </p:nvSpPr>
        <p:spPr>
          <a:xfrm>
            <a:off x="4650780" y="3170916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38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1028" name="Google Shape;1028;p38"/>
          <p:cNvSpPr txBox="1"/>
          <p:nvPr>
            <p:ph idx="1" type="body"/>
          </p:nvPr>
        </p:nvSpPr>
        <p:spPr>
          <a:xfrm>
            <a:off x="2063552" y="980728"/>
            <a:ext cx="7992888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/>
              <a:t>Complete a tabela verdade para o circuito:</a:t>
            </a:r>
            <a:endParaRPr/>
          </a:p>
        </p:txBody>
      </p:sp>
      <p:grpSp>
        <p:nvGrpSpPr>
          <p:cNvPr id="1029" name="Google Shape;1029;p38"/>
          <p:cNvGrpSpPr/>
          <p:nvPr/>
        </p:nvGrpSpPr>
        <p:grpSpPr>
          <a:xfrm>
            <a:off x="2750905" y="2976106"/>
            <a:ext cx="847781" cy="440837"/>
            <a:chOff x="1375998" y="1459314"/>
            <a:chExt cx="1107839" cy="576064"/>
          </a:xfrm>
        </p:grpSpPr>
        <p:sp>
          <p:nvSpPr>
            <p:cNvPr id="1030" name="Google Shape;1030;p38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031" name="Google Shape;1031;p38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032" name="Google Shape;1032;p38"/>
            <p:cNvCxnSpPr>
              <a:endCxn id="1030" idx="3"/>
            </p:cNvCxnSpPr>
            <p:nvPr/>
          </p:nvCxnSpPr>
          <p:spPr>
            <a:xfrm>
              <a:off x="1375998" y="1747346"/>
              <a:ext cx="188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33" name="Google Shape;1033;p38"/>
            <p:cNvCxnSpPr>
              <a:stCxn id="1031" idx="6"/>
            </p:cNvCxnSpPr>
            <p:nvPr/>
          </p:nvCxnSpPr>
          <p:spPr>
            <a:xfrm>
              <a:off x="2354537" y="1746875"/>
              <a:ext cx="129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034" name="Google Shape;1034;p38"/>
          <p:cNvGrpSpPr/>
          <p:nvPr/>
        </p:nvGrpSpPr>
        <p:grpSpPr>
          <a:xfrm>
            <a:off x="3863753" y="1774479"/>
            <a:ext cx="3492883" cy="391087"/>
            <a:chOff x="2339752" y="1774478"/>
            <a:chExt cx="3492883" cy="391087"/>
          </a:xfrm>
        </p:grpSpPr>
        <p:cxnSp>
          <p:nvCxnSpPr>
            <p:cNvPr id="1035" name="Google Shape;1035;p38"/>
            <p:cNvCxnSpPr/>
            <p:nvPr/>
          </p:nvCxnSpPr>
          <p:spPr>
            <a:xfrm>
              <a:off x="2339752" y="1862904"/>
              <a:ext cx="36857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36" name="Google Shape;1036;p38"/>
            <p:cNvCxnSpPr/>
            <p:nvPr/>
          </p:nvCxnSpPr>
          <p:spPr>
            <a:xfrm>
              <a:off x="3313217" y="1957864"/>
              <a:ext cx="2519418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37" name="Google Shape;1037;p38"/>
            <p:cNvSpPr/>
            <p:nvPr/>
          </p:nvSpPr>
          <p:spPr>
            <a:xfrm>
              <a:off x="2708328" y="1774478"/>
              <a:ext cx="604889" cy="391087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038" name="Google Shape;1038;p38"/>
            <p:cNvCxnSpPr/>
            <p:nvPr/>
          </p:nvCxnSpPr>
          <p:spPr>
            <a:xfrm>
              <a:off x="2564278" y="2081567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039" name="Google Shape;1039;p38"/>
          <p:cNvGrpSpPr/>
          <p:nvPr/>
        </p:nvGrpSpPr>
        <p:grpSpPr>
          <a:xfrm>
            <a:off x="4095430" y="4600178"/>
            <a:ext cx="1343997" cy="390754"/>
            <a:chOff x="2571429" y="4600178"/>
            <a:chExt cx="1343997" cy="390754"/>
          </a:xfrm>
        </p:grpSpPr>
        <p:cxnSp>
          <p:nvCxnSpPr>
            <p:cNvPr id="1040" name="Google Shape;1040;p38"/>
            <p:cNvCxnSpPr/>
            <p:nvPr/>
          </p:nvCxnSpPr>
          <p:spPr>
            <a:xfrm>
              <a:off x="2699809" y="4695004"/>
              <a:ext cx="267376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1" name="Google Shape;1041;p38"/>
            <p:cNvCxnSpPr/>
            <p:nvPr/>
          </p:nvCxnSpPr>
          <p:spPr>
            <a:xfrm>
              <a:off x="3572073" y="4789964"/>
              <a:ext cx="343353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2" name="Google Shape;1042;p38"/>
            <p:cNvCxnSpPr/>
            <p:nvPr/>
          </p:nvCxnSpPr>
          <p:spPr>
            <a:xfrm>
              <a:off x="2571429" y="4913667"/>
              <a:ext cx="39575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43" name="Google Shape;1043;p38"/>
            <p:cNvSpPr/>
            <p:nvPr/>
          </p:nvSpPr>
          <p:spPr>
            <a:xfrm flipH="1">
              <a:off x="2853257" y="4600178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044" name="Google Shape;1044;p38"/>
          <p:cNvGrpSpPr/>
          <p:nvPr/>
        </p:nvGrpSpPr>
        <p:grpSpPr>
          <a:xfrm>
            <a:off x="4439816" y="2362946"/>
            <a:ext cx="1654004" cy="391088"/>
            <a:chOff x="2915816" y="2362946"/>
            <a:chExt cx="1654004" cy="391088"/>
          </a:xfrm>
        </p:grpSpPr>
        <p:cxnSp>
          <p:nvCxnSpPr>
            <p:cNvPr id="1045" name="Google Shape;1045;p38"/>
            <p:cNvCxnSpPr/>
            <p:nvPr/>
          </p:nvCxnSpPr>
          <p:spPr>
            <a:xfrm>
              <a:off x="2915816" y="2451374"/>
              <a:ext cx="386968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6" name="Google Shape;1046;p38"/>
            <p:cNvCxnSpPr/>
            <p:nvPr/>
          </p:nvCxnSpPr>
          <p:spPr>
            <a:xfrm flipH="1" rot="10800000">
              <a:off x="4014229" y="2558489"/>
              <a:ext cx="555591" cy="2732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47" name="Google Shape;1047;p38"/>
            <p:cNvSpPr/>
            <p:nvPr/>
          </p:nvSpPr>
          <p:spPr>
            <a:xfrm>
              <a:off x="3302784" y="2362946"/>
              <a:ext cx="604889" cy="391088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048" name="Google Shape;1048;p38"/>
            <p:cNvCxnSpPr/>
            <p:nvPr/>
          </p:nvCxnSpPr>
          <p:spPr>
            <a:xfrm>
              <a:off x="3158734" y="2670035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49" name="Google Shape;1049;p38"/>
            <p:cNvSpPr/>
            <p:nvPr/>
          </p:nvSpPr>
          <p:spPr>
            <a:xfrm>
              <a:off x="3901593" y="2503385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050" name="Google Shape;1050;p38"/>
          <p:cNvGrpSpPr/>
          <p:nvPr/>
        </p:nvGrpSpPr>
        <p:grpSpPr>
          <a:xfrm>
            <a:off x="5267749" y="4477648"/>
            <a:ext cx="1105288" cy="390754"/>
            <a:chOff x="3743749" y="4477648"/>
            <a:chExt cx="1105288" cy="390754"/>
          </a:xfrm>
        </p:grpSpPr>
        <p:cxnSp>
          <p:nvCxnSpPr>
            <p:cNvPr id="1051" name="Google Shape;1051;p38"/>
            <p:cNvCxnSpPr/>
            <p:nvPr/>
          </p:nvCxnSpPr>
          <p:spPr>
            <a:xfrm>
              <a:off x="3743749" y="4572474"/>
              <a:ext cx="287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2" name="Google Shape;1052;p38"/>
            <p:cNvCxnSpPr/>
            <p:nvPr/>
          </p:nvCxnSpPr>
          <p:spPr>
            <a:xfrm>
              <a:off x="3887098" y="4791137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53" name="Google Shape;1053;p38"/>
            <p:cNvSpPr/>
            <p:nvPr/>
          </p:nvSpPr>
          <p:spPr>
            <a:xfrm flipH="1">
              <a:off x="3917221" y="4477648"/>
              <a:ext cx="718815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054" name="Google Shape;1054;p38"/>
            <p:cNvCxnSpPr/>
            <p:nvPr/>
          </p:nvCxnSpPr>
          <p:spPr>
            <a:xfrm>
              <a:off x="4750142" y="4674426"/>
              <a:ext cx="9889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55" name="Google Shape;1055;p38"/>
            <p:cNvSpPr/>
            <p:nvPr/>
          </p:nvSpPr>
          <p:spPr>
            <a:xfrm>
              <a:off x="4637506" y="4616590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056" name="Google Shape;1056;p38"/>
          <p:cNvGrpSpPr/>
          <p:nvPr/>
        </p:nvGrpSpPr>
        <p:grpSpPr>
          <a:xfrm>
            <a:off x="6323590" y="4363038"/>
            <a:ext cx="986167" cy="400899"/>
            <a:chOff x="4799589" y="4363037"/>
            <a:chExt cx="986167" cy="400899"/>
          </a:xfrm>
        </p:grpSpPr>
        <p:cxnSp>
          <p:nvCxnSpPr>
            <p:cNvPr id="1057" name="Google Shape;1057;p38"/>
            <p:cNvCxnSpPr/>
            <p:nvPr/>
          </p:nvCxnSpPr>
          <p:spPr>
            <a:xfrm>
              <a:off x="4799589" y="4463357"/>
              <a:ext cx="180112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8" name="Google Shape;1058;p38"/>
            <p:cNvCxnSpPr/>
            <p:nvPr/>
          </p:nvCxnSpPr>
          <p:spPr>
            <a:xfrm>
              <a:off x="4835650" y="4678585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59" name="Google Shape;1059;p38"/>
            <p:cNvSpPr/>
            <p:nvPr/>
          </p:nvSpPr>
          <p:spPr>
            <a:xfrm flipH="1">
              <a:off x="4959187" y="4365096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060" name="Google Shape;1060;p38"/>
            <p:cNvCxnSpPr/>
            <p:nvPr/>
          </p:nvCxnSpPr>
          <p:spPr>
            <a:xfrm>
              <a:off x="5686861" y="4561874"/>
              <a:ext cx="9889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61" name="Google Shape;1061;p38"/>
            <p:cNvSpPr/>
            <p:nvPr/>
          </p:nvSpPr>
          <p:spPr>
            <a:xfrm>
              <a:off x="4850229" y="4363037"/>
              <a:ext cx="149485" cy="400899"/>
            </a:xfrm>
            <a:prstGeom prst="rightBracket">
              <a:avLst>
                <a:gd fmla="val 155885" name="adj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062" name="Google Shape;1062;p38"/>
          <p:cNvGrpSpPr/>
          <p:nvPr/>
        </p:nvGrpSpPr>
        <p:grpSpPr>
          <a:xfrm>
            <a:off x="2716080" y="3752310"/>
            <a:ext cx="847781" cy="440837"/>
            <a:chOff x="1375998" y="1459314"/>
            <a:chExt cx="1107839" cy="576064"/>
          </a:xfrm>
        </p:grpSpPr>
        <p:sp>
          <p:nvSpPr>
            <p:cNvPr id="1063" name="Google Shape;1063;p38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065" name="Google Shape;1065;p38"/>
            <p:cNvCxnSpPr>
              <a:endCxn id="1063" idx="3"/>
            </p:cNvCxnSpPr>
            <p:nvPr/>
          </p:nvCxnSpPr>
          <p:spPr>
            <a:xfrm>
              <a:off x="1375998" y="1747346"/>
              <a:ext cx="188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6" name="Google Shape;1066;p38"/>
            <p:cNvCxnSpPr>
              <a:stCxn id="1064" idx="6"/>
            </p:cNvCxnSpPr>
            <p:nvPr/>
          </p:nvCxnSpPr>
          <p:spPr>
            <a:xfrm>
              <a:off x="2354537" y="1746875"/>
              <a:ext cx="129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067" name="Google Shape;1067;p38"/>
          <p:cNvCxnSpPr/>
          <p:nvPr/>
        </p:nvCxnSpPr>
        <p:spPr>
          <a:xfrm>
            <a:off x="2263883" y="4272311"/>
            <a:ext cx="5151543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8" name="Google Shape;1068;p38"/>
          <p:cNvCxnSpPr/>
          <p:nvPr/>
        </p:nvCxnSpPr>
        <p:spPr>
          <a:xfrm>
            <a:off x="2228137" y="3578187"/>
            <a:ext cx="5187289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9" name="Google Shape;1069;p38"/>
          <p:cNvCxnSpPr>
            <a:endCxn id="1030" idx="3"/>
          </p:cNvCxnSpPr>
          <p:nvPr/>
        </p:nvCxnSpPr>
        <p:spPr>
          <a:xfrm flipH="1" rot="10800000">
            <a:off x="2335950" y="3196525"/>
            <a:ext cx="558900" cy="381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0" name="Google Shape;1070;p38"/>
          <p:cNvCxnSpPr>
            <a:endCxn id="1063" idx="3"/>
          </p:cNvCxnSpPr>
          <p:nvPr/>
        </p:nvCxnSpPr>
        <p:spPr>
          <a:xfrm flipH="1" rot="10800000">
            <a:off x="2335925" y="3972729"/>
            <a:ext cx="524100" cy="2997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71" name="Google Shape;1071;p38"/>
          <p:cNvGrpSpPr/>
          <p:nvPr/>
        </p:nvGrpSpPr>
        <p:grpSpPr>
          <a:xfrm>
            <a:off x="8141785" y="2582617"/>
            <a:ext cx="1114016" cy="390754"/>
            <a:chOff x="6617785" y="2582617"/>
            <a:chExt cx="1114016" cy="390754"/>
          </a:xfrm>
        </p:grpSpPr>
        <p:cxnSp>
          <p:nvCxnSpPr>
            <p:cNvPr id="1072" name="Google Shape;1072;p38"/>
            <p:cNvCxnSpPr/>
            <p:nvPr/>
          </p:nvCxnSpPr>
          <p:spPr>
            <a:xfrm>
              <a:off x="6657708" y="2677443"/>
              <a:ext cx="36078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73" name="Google Shape;1073;p38"/>
            <p:cNvCxnSpPr/>
            <p:nvPr/>
          </p:nvCxnSpPr>
          <p:spPr>
            <a:xfrm>
              <a:off x="7632906" y="2772403"/>
              <a:ext cx="9889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74" name="Google Shape;1074;p38"/>
            <p:cNvCxnSpPr/>
            <p:nvPr/>
          </p:nvCxnSpPr>
          <p:spPr>
            <a:xfrm>
              <a:off x="6617785" y="2896106"/>
              <a:ext cx="410232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75" name="Google Shape;1075;p38"/>
            <p:cNvSpPr/>
            <p:nvPr/>
          </p:nvSpPr>
          <p:spPr>
            <a:xfrm flipH="1">
              <a:off x="6914090" y="2582617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076" name="Google Shape;1076;p38"/>
          <p:cNvGrpSpPr/>
          <p:nvPr/>
        </p:nvGrpSpPr>
        <p:grpSpPr>
          <a:xfrm>
            <a:off x="5807969" y="2465187"/>
            <a:ext cx="1376311" cy="390754"/>
            <a:chOff x="4283968" y="2465187"/>
            <a:chExt cx="1376311" cy="390754"/>
          </a:xfrm>
        </p:grpSpPr>
        <p:cxnSp>
          <p:nvCxnSpPr>
            <p:cNvPr id="1077" name="Google Shape;1077;p38"/>
            <p:cNvCxnSpPr/>
            <p:nvPr/>
          </p:nvCxnSpPr>
          <p:spPr>
            <a:xfrm>
              <a:off x="4535605" y="2560013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78" name="Google Shape;1078;p38"/>
            <p:cNvCxnSpPr/>
            <p:nvPr/>
          </p:nvCxnSpPr>
          <p:spPr>
            <a:xfrm>
              <a:off x="4283968" y="2778676"/>
              <a:ext cx="395686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79" name="Google Shape;1079;p38"/>
            <p:cNvSpPr/>
            <p:nvPr/>
          </p:nvSpPr>
          <p:spPr>
            <a:xfrm flipH="1">
              <a:off x="4565727" y="2465187"/>
              <a:ext cx="718815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080" name="Google Shape;1080;p38"/>
            <p:cNvCxnSpPr/>
            <p:nvPr/>
          </p:nvCxnSpPr>
          <p:spPr>
            <a:xfrm>
              <a:off x="5398648" y="2661965"/>
              <a:ext cx="261631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81" name="Google Shape;1081;p38"/>
            <p:cNvSpPr/>
            <p:nvPr/>
          </p:nvSpPr>
          <p:spPr>
            <a:xfrm>
              <a:off x="5286012" y="2604129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1082" name="Google Shape;1082;p38"/>
          <p:cNvSpPr/>
          <p:nvPr/>
        </p:nvSpPr>
        <p:spPr>
          <a:xfrm>
            <a:off x="2043221" y="3387356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</a:t>
            </a:r>
            <a:endParaRPr/>
          </a:p>
        </p:txBody>
      </p:sp>
      <p:sp>
        <p:nvSpPr>
          <p:cNvPr id="1083" name="Google Shape;1083;p38"/>
          <p:cNvSpPr/>
          <p:nvPr/>
        </p:nvSpPr>
        <p:spPr>
          <a:xfrm>
            <a:off x="2043222" y="4099865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</a:t>
            </a:r>
            <a:endParaRPr/>
          </a:p>
        </p:txBody>
      </p:sp>
      <p:cxnSp>
        <p:nvCxnSpPr>
          <p:cNvPr id="1084" name="Google Shape;1084;p38"/>
          <p:cNvCxnSpPr/>
          <p:nvPr/>
        </p:nvCxnSpPr>
        <p:spPr>
          <a:xfrm>
            <a:off x="3549185" y="3196163"/>
            <a:ext cx="3866241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22165" y="3969399"/>
            <a:ext cx="389326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1086" name="Google Shape;1086;p38"/>
          <p:cNvGraphicFramePr/>
          <p:nvPr/>
        </p:nvGraphicFramePr>
        <p:xfrm>
          <a:off x="2043222" y="499093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743475"/>
              </a:tblGrid>
              <a:tr h="2478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sp>
        <p:nvSpPr>
          <p:cNvPr id="1087" name="Google Shape;1087;p38"/>
          <p:cNvSpPr txBox="1"/>
          <p:nvPr/>
        </p:nvSpPr>
        <p:spPr>
          <a:xfrm>
            <a:off x="2145471" y="4714514"/>
            <a:ext cx="171828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  <p:cxnSp>
        <p:nvCxnSpPr>
          <p:cNvPr id="1088" name="Google Shape;1088;p38"/>
          <p:cNvCxnSpPr/>
          <p:nvPr/>
        </p:nvCxnSpPr>
        <p:spPr>
          <a:xfrm>
            <a:off x="4095429" y="2072897"/>
            <a:ext cx="0" cy="150529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9" name="Google Shape;1089;p38"/>
          <p:cNvCxnSpPr/>
          <p:nvPr/>
        </p:nvCxnSpPr>
        <p:spPr>
          <a:xfrm>
            <a:off x="3863752" y="1854233"/>
            <a:ext cx="0" cy="211849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0" name="Google Shape;1090;p38"/>
          <p:cNvCxnSpPr/>
          <p:nvPr/>
        </p:nvCxnSpPr>
        <p:spPr>
          <a:xfrm>
            <a:off x="4450879" y="2451374"/>
            <a:ext cx="0" cy="1842024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1" name="Google Shape;1091;p38"/>
          <p:cNvCxnSpPr/>
          <p:nvPr/>
        </p:nvCxnSpPr>
        <p:spPr>
          <a:xfrm>
            <a:off x="4697974" y="2660564"/>
            <a:ext cx="0" cy="54328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2" name="Google Shape;1092;p38"/>
          <p:cNvCxnSpPr/>
          <p:nvPr/>
        </p:nvCxnSpPr>
        <p:spPr>
          <a:xfrm>
            <a:off x="8191233" y="2052271"/>
            <a:ext cx="0" cy="62517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3" name="Google Shape;1093;p38"/>
          <p:cNvCxnSpPr/>
          <p:nvPr/>
        </p:nvCxnSpPr>
        <p:spPr>
          <a:xfrm>
            <a:off x="5807968" y="2778677"/>
            <a:ext cx="0" cy="79951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94" name="Google Shape;1094;p38"/>
          <p:cNvGrpSpPr/>
          <p:nvPr/>
        </p:nvGrpSpPr>
        <p:grpSpPr>
          <a:xfrm rot="-5400000">
            <a:off x="7820969" y="4012441"/>
            <a:ext cx="667502" cy="440837"/>
            <a:chOff x="1375998" y="1459314"/>
            <a:chExt cx="1107839" cy="576064"/>
          </a:xfrm>
        </p:grpSpPr>
        <p:sp>
          <p:nvSpPr>
            <p:cNvPr id="1095" name="Google Shape;1095;p38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096" name="Google Shape;1096;p38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097" name="Google Shape;1097;p38"/>
            <p:cNvCxnSpPr>
              <a:endCxn id="1095" idx="3"/>
            </p:cNvCxnSpPr>
            <p:nvPr/>
          </p:nvCxnSpPr>
          <p:spPr>
            <a:xfrm rot="10800000">
              <a:off x="1470048" y="1653296"/>
              <a:ext cx="0" cy="1881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98" name="Google Shape;1098;p38"/>
            <p:cNvCxnSpPr>
              <a:stCxn id="1096" idx="6"/>
            </p:cNvCxnSpPr>
            <p:nvPr/>
          </p:nvCxnSpPr>
          <p:spPr>
            <a:xfrm rot="10800000">
              <a:off x="2419187" y="1682225"/>
              <a:ext cx="0" cy="1293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099" name="Google Shape;1099;p38"/>
          <p:cNvGrpSpPr/>
          <p:nvPr/>
        </p:nvGrpSpPr>
        <p:grpSpPr>
          <a:xfrm>
            <a:off x="7161263" y="1862904"/>
            <a:ext cx="1029971" cy="390754"/>
            <a:chOff x="5637262" y="1862904"/>
            <a:chExt cx="1029971" cy="390754"/>
          </a:xfrm>
        </p:grpSpPr>
        <p:cxnSp>
          <p:nvCxnSpPr>
            <p:cNvPr id="1100" name="Google Shape;1100;p38"/>
            <p:cNvCxnSpPr/>
            <p:nvPr/>
          </p:nvCxnSpPr>
          <p:spPr>
            <a:xfrm>
              <a:off x="5819400" y="1957730"/>
              <a:ext cx="144050" cy="0"/>
            </a:xfrm>
            <a:prstGeom prst="straightConnector1">
              <a:avLst/>
            </a:prstGeom>
            <a:solidFill>
              <a:schemeClr val="l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01" name="Google Shape;1101;p38"/>
            <p:cNvCxnSpPr/>
            <p:nvPr/>
          </p:nvCxnSpPr>
          <p:spPr>
            <a:xfrm>
              <a:off x="6568338" y="2052690"/>
              <a:ext cx="98895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02" name="Google Shape;1102;p38"/>
            <p:cNvCxnSpPr/>
            <p:nvPr/>
          </p:nvCxnSpPr>
          <p:spPr>
            <a:xfrm>
              <a:off x="5637262" y="2176393"/>
              <a:ext cx="303170" cy="0"/>
            </a:xfrm>
            <a:prstGeom prst="straightConnector1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03" name="Google Shape;1103;p38"/>
            <p:cNvSpPr/>
            <p:nvPr/>
          </p:nvSpPr>
          <p:spPr>
            <a:xfrm flipH="1">
              <a:off x="5849522" y="1862904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cxnSp>
        <p:nvCxnSpPr>
          <p:cNvPr id="1104" name="Google Shape;1104;p38"/>
          <p:cNvCxnSpPr/>
          <p:nvPr/>
        </p:nvCxnSpPr>
        <p:spPr>
          <a:xfrm>
            <a:off x="7174754" y="2176394"/>
            <a:ext cx="0" cy="49974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5" name="Google Shape;1105;p38"/>
          <p:cNvCxnSpPr/>
          <p:nvPr/>
        </p:nvCxnSpPr>
        <p:spPr>
          <a:xfrm>
            <a:off x="8154719" y="2896107"/>
            <a:ext cx="0" cy="100304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06" name="Google Shape;1106;p38"/>
          <p:cNvSpPr/>
          <p:nvPr/>
        </p:nvSpPr>
        <p:spPr>
          <a:xfrm>
            <a:off x="9239034" y="2593460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endParaRPr/>
          </a:p>
        </p:txBody>
      </p:sp>
      <p:cxnSp>
        <p:nvCxnSpPr>
          <p:cNvPr id="1107" name="Google Shape;1107;p38"/>
          <p:cNvCxnSpPr/>
          <p:nvPr/>
        </p:nvCxnSpPr>
        <p:spPr>
          <a:xfrm>
            <a:off x="4232329" y="3200804"/>
            <a:ext cx="0" cy="150529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8" name="Google Shape;1108;p38"/>
          <p:cNvCxnSpPr/>
          <p:nvPr/>
        </p:nvCxnSpPr>
        <p:spPr>
          <a:xfrm>
            <a:off x="4108351" y="4283866"/>
            <a:ext cx="0" cy="63932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09" name="Google Shape;1109;p38"/>
          <p:cNvCxnSpPr/>
          <p:nvPr/>
        </p:nvCxnSpPr>
        <p:spPr>
          <a:xfrm>
            <a:off x="5267749" y="3203844"/>
            <a:ext cx="0" cy="138505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0" name="Google Shape;1110;p38"/>
          <p:cNvCxnSpPr/>
          <p:nvPr/>
        </p:nvCxnSpPr>
        <p:spPr>
          <a:xfrm>
            <a:off x="6331074" y="3962842"/>
            <a:ext cx="0" cy="51284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1" name="Google Shape;1111;p38"/>
          <p:cNvCxnSpPr/>
          <p:nvPr/>
        </p:nvCxnSpPr>
        <p:spPr>
          <a:xfrm>
            <a:off x="7290707" y="4562078"/>
            <a:ext cx="881477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12" name="Google Shape;1112;p38"/>
          <p:cNvSpPr/>
          <p:nvPr/>
        </p:nvSpPr>
        <p:spPr>
          <a:xfrm>
            <a:off x="3811550" y="3939200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13" name="Google Shape;1113;p38"/>
          <p:cNvSpPr/>
          <p:nvPr/>
        </p:nvSpPr>
        <p:spPr>
          <a:xfrm>
            <a:off x="4062026" y="3541352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14" name="Google Shape;1114;p38"/>
          <p:cNvSpPr/>
          <p:nvPr/>
        </p:nvSpPr>
        <p:spPr>
          <a:xfrm>
            <a:off x="4191980" y="3170916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15" name="Google Shape;1115;p38"/>
          <p:cNvSpPr/>
          <p:nvPr/>
        </p:nvSpPr>
        <p:spPr>
          <a:xfrm>
            <a:off x="4036077" y="4247188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16" name="Google Shape;1116;p38"/>
          <p:cNvSpPr/>
          <p:nvPr/>
        </p:nvSpPr>
        <p:spPr>
          <a:xfrm>
            <a:off x="4398678" y="4269237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17" name="Google Shape;1117;p38"/>
          <p:cNvSpPr/>
          <p:nvPr/>
        </p:nvSpPr>
        <p:spPr>
          <a:xfrm>
            <a:off x="5215548" y="3170916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18" name="Google Shape;1118;p38"/>
          <p:cNvSpPr/>
          <p:nvPr/>
        </p:nvSpPr>
        <p:spPr>
          <a:xfrm>
            <a:off x="5763823" y="3541352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19" name="Google Shape;1119;p38"/>
          <p:cNvSpPr/>
          <p:nvPr/>
        </p:nvSpPr>
        <p:spPr>
          <a:xfrm>
            <a:off x="6306961" y="3950235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20" name="Google Shape;1120;p38"/>
          <p:cNvSpPr/>
          <p:nvPr/>
        </p:nvSpPr>
        <p:spPr>
          <a:xfrm>
            <a:off x="4650780" y="3170916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21" name="Google Shape;1121;p38"/>
          <p:cNvSpPr txBox="1"/>
          <p:nvPr/>
        </p:nvSpPr>
        <p:spPr>
          <a:xfrm>
            <a:off x="4341017" y="1797871"/>
            <a:ext cx="3241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22" name="Google Shape;1122;p38"/>
          <p:cNvSpPr txBox="1"/>
          <p:nvPr/>
        </p:nvSpPr>
        <p:spPr>
          <a:xfrm>
            <a:off x="4948981" y="2389042"/>
            <a:ext cx="3305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23" name="Google Shape;1123;p38"/>
          <p:cNvSpPr txBox="1"/>
          <p:nvPr/>
        </p:nvSpPr>
        <p:spPr>
          <a:xfrm>
            <a:off x="6301167" y="2483993"/>
            <a:ext cx="2952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24" name="Google Shape;1124;p38"/>
          <p:cNvSpPr txBox="1"/>
          <p:nvPr/>
        </p:nvSpPr>
        <p:spPr>
          <a:xfrm>
            <a:off x="7596832" y="1846068"/>
            <a:ext cx="2952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25" name="Google Shape;1125;p38"/>
          <p:cNvSpPr txBox="1"/>
          <p:nvPr/>
        </p:nvSpPr>
        <p:spPr>
          <a:xfrm>
            <a:off x="4643508" y="4634011"/>
            <a:ext cx="3433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26" name="Google Shape;1126;p38"/>
          <p:cNvSpPr txBox="1"/>
          <p:nvPr/>
        </p:nvSpPr>
        <p:spPr>
          <a:xfrm>
            <a:off x="5665853" y="4520693"/>
            <a:ext cx="3433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27" name="Google Shape;1127;p38"/>
          <p:cNvSpPr txBox="1"/>
          <p:nvPr/>
        </p:nvSpPr>
        <p:spPr>
          <a:xfrm>
            <a:off x="6729964" y="4407350"/>
            <a:ext cx="24397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28" name="Google Shape;1128;p38"/>
          <p:cNvSpPr txBox="1"/>
          <p:nvPr/>
        </p:nvSpPr>
        <p:spPr>
          <a:xfrm>
            <a:off x="8692290" y="2600312"/>
            <a:ext cx="2824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39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1134" name="Google Shape;1134;p39"/>
          <p:cNvSpPr txBox="1"/>
          <p:nvPr>
            <p:ph idx="1" type="body"/>
          </p:nvPr>
        </p:nvSpPr>
        <p:spPr>
          <a:xfrm>
            <a:off x="2063552" y="980728"/>
            <a:ext cx="7992888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/>
              <a:t>Complete a tabela verdade para o circuito:</a:t>
            </a:r>
            <a:endParaRPr/>
          </a:p>
        </p:txBody>
      </p:sp>
      <p:grpSp>
        <p:nvGrpSpPr>
          <p:cNvPr id="1135" name="Google Shape;1135;p39"/>
          <p:cNvGrpSpPr/>
          <p:nvPr/>
        </p:nvGrpSpPr>
        <p:grpSpPr>
          <a:xfrm>
            <a:off x="2750905" y="2976106"/>
            <a:ext cx="847781" cy="440837"/>
            <a:chOff x="1375998" y="1459314"/>
            <a:chExt cx="1107839" cy="576064"/>
          </a:xfrm>
        </p:grpSpPr>
        <p:sp>
          <p:nvSpPr>
            <p:cNvPr id="1136" name="Google Shape;1136;p39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138" name="Google Shape;1138;p39"/>
            <p:cNvCxnSpPr>
              <a:endCxn id="1136" idx="3"/>
            </p:cNvCxnSpPr>
            <p:nvPr/>
          </p:nvCxnSpPr>
          <p:spPr>
            <a:xfrm>
              <a:off x="1375998" y="1747346"/>
              <a:ext cx="188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39" name="Google Shape;1139;p39"/>
            <p:cNvCxnSpPr>
              <a:stCxn id="1137" idx="6"/>
            </p:cNvCxnSpPr>
            <p:nvPr/>
          </p:nvCxnSpPr>
          <p:spPr>
            <a:xfrm>
              <a:off x="2354537" y="1746875"/>
              <a:ext cx="129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140" name="Google Shape;1140;p39"/>
          <p:cNvGrpSpPr/>
          <p:nvPr/>
        </p:nvGrpSpPr>
        <p:grpSpPr>
          <a:xfrm>
            <a:off x="3863753" y="1774479"/>
            <a:ext cx="3492883" cy="391087"/>
            <a:chOff x="2339752" y="1774478"/>
            <a:chExt cx="3492883" cy="391087"/>
          </a:xfrm>
        </p:grpSpPr>
        <p:cxnSp>
          <p:nvCxnSpPr>
            <p:cNvPr id="1141" name="Google Shape;1141;p39"/>
            <p:cNvCxnSpPr/>
            <p:nvPr/>
          </p:nvCxnSpPr>
          <p:spPr>
            <a:xfrm>
              <a:off x="2339752" y="1862904"/>
              <a:ext cx="36857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42" name="Google Shape;1142;p39"/>
            <p:cNvCxnSpPr/>
            <p:nvPr/>
          </p:nvCxnSpPr>
          <p:spPr>
            <a:xfrm>
              <a:off x="3313217" y="1957864"/>
              <a:ext cx="2519418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43" name="Google Shape;1143;p39"/>
            <p:cNvSpPr/>
            <p:nvPr/>
          </p:nvSpPr>
          <p:spPr>
            <a:xfrm>
              <a:off x="2708328" y="1774478"/>
              <a:ext cx="604889" cy="391087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144" name="Google Shape;1144;p39"/>
            <p:cNvCxnSpPr/>
            <p:nvPr/>
          </p:nvCxnSpPr>
          <p:spPr>
            <a:xfrm>
              <a:off x="2564278" y="2081567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145" name="Google Shape;1145;p39"/>
          <p:cNvGrpSpPr/>
          <p:nvPr/>
        </p:nvGrpSpPr>
        <p:grpSpPr>
          <a:xfrm>
            <a:off x="5486475" y="4485209"/>
            <a:ext cx="1343997" cy="390754"/>
            <a:chOff x="2571429" y="4600178"/>
            <a:chExt cx="1343997" cy="390754"/>
          </a:xfrm>
        </p:grpSpPr>
        <p:cxnSp>
          <p:nvCxnSpPr>
            <p:cNvPr id="1146" name="Google Shape;1146;p39"/>
            <p:cNvCxnSpPr/>
            <p:nvPr/>
          </p:nvCxnSpPr>
          <p:spPr>
            <a:xfrm>
              <a:off x="2699809" y="4695004"/>
              <a:ext cx="267376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47" name="Google Shape;1147;p39"/>
            <p:cNvCxnSpPr/>
            <p:nvPr/>
          </p:nvCxnSpPr>
          <p:spPr>
            <a:xfrm>
              <a:off x="3572073" y="4789964"/>
              <a:ext cx="343353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48" name="Google Shape;1148;p39"/>
            <p:cNvCxnSpPr/>
            <p:nvPr/>
          </p:nvCxnSpPr>
          <p:spPr>
            <a:xfrm>
              <a:off x="2571429" y="4913667"/>
              <a:ext cx="39575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49" name="Google Shape;1149;p39"/>
            <p:cNvSpPr/>
            <p:nvPr/>
          </p:nvSpPr>
          <p:spPr>
            <a:xfrm flipH="1">
              <a:off x="2853257" y="4600178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150" name="Google Shape;1150;p39"/>
          <p:cNvGrpSpPr/>
          <p:nvPr/>
        </p:nvGrpSpPr>
        <p:grpSpPr>
          <a:xfrm>
            <a:off x="4439816" y="2362946"/>
            <a:ext cx="1654004" cy="391088"/>
            <a:chOff x="2915816" y="2362946"/>
            <a:chExt cx="1654004" cy="391088"/>
          </a:xfrm>
        </p:grpSpPr>
        <p:cxnSp>
          <p:nvCxnSpPr>
            <p:cNvPr id="1151" name="Google Shape;1151;p39"/>
            <p:cNvCxnSpPr/>
            <p:nvPr/>
          </p:nvCxnSpPr>
          <p:spPr>
            <a:xfrm>
              <a:off x="2915816" y="2451374"/>
              <a:ext cx="386968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52" name="Google Shape;1152;p39"/>
            <p:cNvCxnSpPr/>
            <p:nvPr/>
          </p:nvCxnSpPr>
          <p:spPr>
            <a:xfrm flipH="1" rot="10800000">
              <a:off x="4014229" y="2558489"/>
              <a:ext cx="555591" cy="2732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53" name="Google Shape;1153;p39"/>
            <p:cNvSpPr/>
            <p:nvPr/>
          </p:nvSpPr>
          <p:spPr>
            <a:xfrm>
              <a:off x="3302784" y="2362946"/>
              <a:ext cx="604889" cy="391088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154" name="Google Shape;1154;p39"/>
            <p:cNvCxnSpPr/>
            <p:nvPr/>
          </p:nvCxnSpPr>
          <p:spPr>
            <a:xfrm>
              <a:off x="3158734" y="2670035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55" name="Google Shape;1155;p39"/>
            <p:cNvSpPr/>
            <p:nvPr/>
          </p:nvSpPr>
          <p:spPr>
            <a:xfrm>
              <a:off x="3901593" y="2503385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156" name="Google Shape;1156;p39"/>
          <p:cNvGrpSpPr/>
          <p:nvPr/>
        </p:nvGrpSpPr>
        <p:grpSpPr>
          <a:xfrm flipH="1" rot="10800000">
            <a:off x="4098135" y="4609703"/>
            <a:ext cx="1105288" cy="390754"/>
            <a:chOff x="3743749" y="4477648"/>
            <a:chExt cx="1105288" cy="390754"/>
          </a:xfrm>
        </p:grpSpPr>
        <p:cxnSp>
          <p:nvCxnSpPr>
            <p:cNvPr id="1157" name="Google Shape;1157;p39"/>
            <p:cNvCxnSpPr/>
            <p:nvPr/>
          </p:nvCxnSpPr>
          <p:spPr>
            <a:xfrm>
              <a:off x="3743749" y="4572474"/>
              <a:ext cx="287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58" name="Google Shape;1158;p39"/>
            <p:cNvCxnSpPr/>
            <p:nvPr/>
          </p:nvCxnSpPr>
          <p:spPr>
            <a:xfrm>
              <a:off x="3887098" y="4791137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59" name="Google Shape;1159;p39"/>
            <p:cNvSpPr/>
            <p:nvPr/>
          </p:nvSpPr>
          <p:spPr>
            <a:xfrm flipH="1">
              <a:off x="3917221" y="4477648"/>
              <a:ext cx="718815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160" name="Google Shape;1160;p39"/>
            <p:cNvCxnSpPr/>
            <p:nvPr/>
          </p:nvCxnSpPr>
          <p:spPr>
            <a:xfrm>
              <a:off x="4750142" y="4674426"/>
              <a:ext cx="9889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61" name="Google Shape;1161;p39"/>
            <p:cNvSpPr/>
            <p:nvPr/>
          </p:nvSpPr>
          <p:spPr>
            <a:xfrm>
              <a:off x="4637506" y="4616590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162" name="Google Shape;1162;p39"/>
          <p:cNvGrpSpPr/>
          <p:nvPr/>
        </p:nvGrpSpPr>
        <p:grpSpPr>
          <a:xfrm>
            <a:off x="6668179" y="4363038"/>
            <a:ext cx="986167" cy="400899"/>
            <a:chOff x="4799589" y="4363037"/>
            <a:chExt cx="986167" cy="400899"/>
          </a:xfrm>
        </p:grpSpPr>
        <p:cxnSp>
          <p:nvCxnSpPr>
            <p:cNvPr id="1163" name="Google Shape;1163;p39"/>
            <p:cNvCxnSpPr/>
            <p:nvPr/>
          </p:nvCxnSpPr>
          <p:spPr>
            <a:xfrm>
              <a:off x="4799589" y="4463357"/>
              <a:ext cx="180112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64" name="Google Shape;1164;p39"/>
            <p:cNvCxnSpPr/>
            <p:nvPr/>
          </p:nvCxnSpPr>
          <p:spPr>
            <a:xfrm>
              <a:off x="4835650" y="4678585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65" name="Google Shape;1165;p39"/>
            <p:cNvSpPr/>
            <p:nvPr/>
          </p:nvSpPr>
          <p:spPr>
            <a:xfrm flipH="1">
              <a:off x="4959187" y="4365096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166" name="Google Shape;1166;p39"/>
            <p:cNvCxnSpPr/>
            <p:nvPr/>
          </p:nvCxnSpPr>
          <p:spPr>
            <a:xfrm>
              <a:off x="5686861" y="4561874"/>
              <a:ext cx="9889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67" name="Google Shape;1167;p39"/>
            <p:cNvSpPr/>
            <p:nvPr/>
          </p:nvSpPr>
          <p:spPr>
            <a:xfrm>
              <a:off x="4850229" y="4363037"/>
              <a:ext cx="149485" cy="400899"/>
            </a:xfrm>
            <a:prstGeom prst="rightBracket">
              <a:avLst>
                <a:gd fmla="val 155885" name="adj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168" name="Google Shape;1168;p39"/>
          <p:cNvGrpSpPr/>
          <p:nvPr/>
        </p:nvGrpSpPr>
        <p:grpSpPr>
          <a:xfrm>
            <a:off x="2716080" y="3752310"/>
            <a:ext cx="847781" cy="440837"/>
            <a:chOff x="1375998" y="1459314"/>
            <a:chExt cx="1107839" cy="576064"/>
          </a:xfrm>
        </p:grpSpPr>
        <p:sp>
          <p:nvSpPr>
            <p:cNvPr id="1169" name="Google Shape;1169;p39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171" name="Google Shape;1171;p39"/>
            <p:cNvCxnSpPr>
              <a:endCxn id="1169" idx="3"/>
            </p:cNvCxnSpPr>
            <p:nvPr/>
          </p:nvCxnSpPr>
          <p:spPr>
            <a:xfrm>
              <a:off x="1375998" y="1747346"/>
              <a:ext cx="188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2" name="Google Shape;1172;p39"/>
            <p:cNvCxnSpPr>
              <a:stCxn id="1170" idx="6"/>
            </p:cNvCxnSpPr>
            <p:nvPr/>
          </p:nvCxnSpPr>
          <p:spPr>
            <a:xfrm>
              <a:off x="2354537" y="1746875"/>
              <a:ext cx="129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173" name="Google Shape;1173;p39"/>
          <p:cNvCxnSpPr/>
          <p:nvPr/>
        </p:nvCxnSpPr>
        <p:spPr>
          <a:xfrm>
            <a:off x="2263883" y="4272311"/>
            <a:ext cx="5151543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4" name="Google Shape;1174;p39"/>
          <p:cNvCxnSpPr/>
          <p:nvPr/>
        </p:nvCxnSpPr>
        <p:spPr>
          <a:xfrm>
            <a:off x="2228137" y="3578187"/>
            <a:ext cx="5187289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5" name="Google Shape;1175;p39"/>
          <p:cNvCxnSpPr>
            <a:endCxn id="1136" idx="3"/>
          </p:cNvCxnSpPr>
          <p:nvPr/>
        </p:nvCxnSpPr>
        <p:spPr>
          <a:xfrm flipH="1" rot="10800000">
            <a:off x="2335950" y="3196525"/>
            <a:ext cx="558900" cy="381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6" name="Google Shape;1176;p39"/>
          <p:cNvCxnSpPr>
            <a:endCxn id="1169" idx="3"/>
          </p:cNvCxnSpPr>
          <p:nvPr/>
        </p:nvCxnSpPr>
        <p:spPr>
          <a:xfrm flipH="1" rot="10800000">
            <a:off x="2335925" y="3972729"/>
            <a:ext cx="524100" cy="2997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77" name="Google Shape;1177;p39"/>
          <p:cNvGrpSpPr/>
          <p:nvPr/>
        </p:nvGrpSpPr>
        <p:grpSpPr>
          <a:xfrm>
            <a:off x="8141785" y="2582617"/>
            <a:ext cx="1114016" cy="390754"/>
            <a:chOff x="6617785" y="2582617"/>
            <a:chExt cx="1114016" cy="390754"/>
          </a:xfrm>
        </p:grpSpPr>
        <p:cxnSp>
          <p:nvCxnSpPr>
            <p:cNvPr id="1178" name="Google Shape;1178;p39"/>
            <p:cNvCxnSpPr/>
            <p:nvPr/>
          </p:nvCxnSpPr>
          <p:spPr>
            <a:xfrm>
              <a:off x="6657708" y="2677443"/>
              <a:ext cx="360785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9" name="Google Shape;1179;p39"/>
            <p:cNvCxnSpPr/>
            <p:nvPr/>
          </p:nvCxnSpPr>
          <p:spPr>
            <a:xfrm>
              <a:off x="7632906" y="2772403"/>
              <a:ext cx="98895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80" name="Google Shape;1180;p39"/>
            <p:cNvCxnSpPr/>
            <p:nvPr/>
          </p:nvCxnSpPr>
          <p:spPr>
            <a:xfrm>
              <a:off x="6617785" y="2896106"/>
              <a:ext cx="410232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81" name="Google Shape;1181;p39"/>
            <p:cNvSpPr/>
            <p:nvPr/>
          </p:nvSpPr>
          <p:spPr>
            <a:xfrm flipH="1">
              <a:off x="6914090" y="2582617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182" name="Google Shape;1182;p39"/>
          <p:cNvGrpSpPr/>
          <p:nvPr/>
        </p:nvGrpSpPr>
        <p:grpSpPr>
          <a:xfrm>
            <a:off x="5807969" y="2465187"/>
            <a:ext cx="1376311" cy="390754"/>
            <a:chOff x="4283968" y="2465187"/>
            <a:chExt cx="1376311" cy="390754"/>
          </a:xfrm>
        </p:grpSpPr>
        <p:cxnSp>
          <p:nvCxnSpPr>
            <p:cNvPr id="1183" name="Google Shape;1183;p39"/>
            <p:cNvCxnSpPr/>
            <p:nvPr/>
          </p:nvCxnSpPr>
          <p:spPr>
            <a:xfrm>
              <a:off x="4535605" y="2560013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84" name="Google Shape;1184;p39"/>
            <p:cNvCxnSpPr/>
            <p:nvPr/>
          </p:nvCxnSpPr>
          <p:spPr>
            <a:xfrm>
              <a:off x="4283968" y="2778676"/>
              <a:ext cx="395686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85" name="Google Shape;1185;p39"/>
            <p:cNvSpPr/>
            <p:nvPr/>
          </p:nvSpPr>
          <p:spPr>
            <a:xfrm flipH="1">
              <a:off x="4565727" y="2465187"/>
              <a:ext cx="718815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186" name="Google Shape;1186;p39"/>
            <p:cNvCxnSpPr/>
            <p:nvPr/>
          </p:nvCxnSpPr>
          <p:spPr>
            <a:xfrm>
              <a:off x="5398648" y="2661965"/>
              <a:ext cx="261631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87" name="Google Shape;1187;p39"/>
            <p:cNvSpPr/>
            <p:nvPr/>
          </p:nvSpPr>
          <p:spPr>
            <a:xfrm>
              <a:off x="5286012" y="2604129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1188" name="Google Shape;1188;p39"/>
          <p:cNvSpPr/>
          <p:nvPr/>
        </p:nvSpPr>
        <p:spPr>
          <a:xfrm>
            <a:off x="2043221" y="3387356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</a:t>
            </a:r>
            <a:endParaRPr/>
          </a:p>
        </p:txBody>
      </p:sp>
      <p:sp>
        <p:nvSpPr>
          <p:cNvPr id="1189" name="Google Shape;1189;p39"/>
          <p:cNvSpPr/>
          <p:nvPr/>
        </p:nvSpPr>
        <p:spPr>
          <a:xfrm>
            <a:off x="2043222" y="4099865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</a:t>
            </a:r>
            <a:endParaRPr/>
          </a:p>
        </p:txBody>
      </p:sp>
      <p:cxnSp>
        <p:nvCxnSpPr>
          <p:cNvPr id="1190" name="Google Shape;1190;p39"/>
          <p:cNvCxnSpPr/>
          <p:nvPr/>
        </p:nvCxnSpPr>
        <p:spPr>
          <a:xfrm>
            <a:off x="3549185" y="3196163"/>
            <a:ext cx="3866241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1" name="Google Shape;1191;p39"/>
          <p:cNvCxnSpPr/>
          <p:nvPr/>
        </p:nvCxnSpPr>
        <p:spPr>
          <a:xfrm>
            <a:off x="3522165" y="3969399"/>
            <a:ext cx="389326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1192" name="Google Shape;1192;p39"/>
          <p:cNvGraphicFramePr/>
          <p:nvPr/>
        </p:nvGraphicFramePr>
        <p:xfrm>
          <a:off x="1940972" y="487838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743475"/>
              </a:tblGrid>
              <a:tr h="2478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sp>
        <p:nvSpPr>
          <p:cNvPr id="1193" name="Google Shape;1193;p39"/>
          <p:cNvSpPr txBox="1"/>
          <p:nvPr/>
        </p:nvSpPr>
        <p:spPr>
          <a:xfrm>
            <a:off x="2043221" y="4601962"/>
            <a:ext cx="171828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  <p:cxnSp>
        <p:nvCxnSpPr>
          <p:cNvPr id="1194" name="Google Shape;1194;p39"/>
          <p:cNvCxnSpPr/>
          <p:nvPr/>
        </p:nvCxnSpPr>
        <p:spPr>
          <a:xfrm>
            <a:off x="4095429" y="2072897"/>
            <a:ext cx="0" cy="150529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5" name="Google Shape;1195;p39"/>
          <p:cNvCxnSpPr/>
          <p:nvPr/>
        </p:nvCxnSpPr>
        <p:spPr>
          <a:xfrm>
            <a:off x="3863752" y="1854233"/>
            <a:ext cx="0" cy="211849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6" name="Google Shape;1196;p39"/>
          <p:cNvCxnSpPr/>
          <p:nvPr/>
        </p:nvCxnSpPr>
        <p:spPr>
          <a:xfrm>
            <a:off x="4450879" y="2451374"/>
            <a:ext cx="0" cy="1842024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7" name="Google Shape;1197;p39"/>
          <p:cNvCxnSpPr/>
          <p:nvPr/>
        </p:nvCxnSpPr>
        <p:spPr>
          <a:xfrm>
            <a:off x="4697974" y="2660564"/>
            <a:ext cx="0" cy="54328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8" name="Google Shape;1198;p39"/>
          <p:cNvCxnSpPr/>
          <p:nvPr/>
        </p:nvCxnSpPr>
        <p:spPr>
          <a:xfrm>
            <a:off x="8191233" y="2052271"/>
            <a:ext cx="0" cy="62517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9" name="Google Shape;1199;p39"/>
          <p:cNvCxnSpPr/>
          <p:nvPr/>
        </p:nvCxnSpPr>
        <p:spPr>
          <a:xfrm>
            <a:off x="5807968" y="2778677"/>
            <a:ext cx="0" cy="79951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00" name="Google Shape;1200;p39"/>
          <p:cNvGrpSpPr/>
          <p:nvPr/>
        </p:nvGrpSpPr>
        <p:grpSpPr>
          <a:xfrm rot="-5400000">
            <a:off x="7820969" y="4012441"/>
            <a:ext cx="667502" cy="440837"/>
            <a:chOff x="1375998" y="1459314"/>
            <a:chExt cx="1107839" cy="576064"/>
          </a:xfrm>
        </p:grpSpPr>
        <p:sp>
          <p:nvSpPr>
            <p:cNvPr id="1201" name="Google Shape;1201;p39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203" name="Google Shape;1203;p39"/>
            <p:cNvCxnSpPr>
              <a:endCxn id="1201" idx="3"/>
            </p:cNvCxnSpPr>
            <p:nvPr/>
          </p:nvCxnSpPr>
          <p:spPr>
            <a:xfrm rot="10800000">
              <a:off x="1470048" y="1653296"/>
              <a:ext cx="0" cy="1881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04" name="Google Shape;1204;p39"/>
            <p:cNvCxnSpPr>
              <a:stCxn id="1202" idx="6"/>
            </p:cNvCxnSpPr>
            <p:nvPr/>
          </p:nvCxnSpPr>
          <p:spPr>
            <a:xfrm rot="10800000">
              <a:off x="2419187" y="1682225"/>
              <a:ext cx="0" cy="1293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205" name="Google Shape;1205;p39"/>
          <p:cNvGrpSpPr/>
          <p:nvPr/>
        </p:nvGrpSpPr>
        <p:grpSpPr>
          <a:xfrm>
            <a:off x="7161263" y="1862904"/>
            <a:ext cx="1029971" cy="390754"/>
            <a:chOff x="5637262" y="1862904"/>
            <a:chExt cx="1029971" cy="390754"/>
          </a:xfrm>
        </p:grpSpPr>
        <p:cxnSp>
          <p:nvCxnSpPr>
            <p:cNvPr id="1206" name="Google Shape;1206;p39"/>
            <p:cNvCxnSpPr/>
            <p:nvPr/>
          </p:nvCxnSpPr>
          <p:spPr>
            <a:xfrm>
              <a:off x="5819400" y="1957730"/>
              <a:ext cx="144050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07" name="Google Shape;1207;p39"/>
            <p:cNvCxnSpPr/>
            <p:nvPr/>
          </p:nvCxnSpPr>
          <p:spPr>
            <a:xfrm>
              <a:off x="6568338" y="2052690"/>
              <a:ext cx="98895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08" name="Google Shape;1208;p39"/>
            <p:cNvCxnSpPr/>
            <p:nvPr/>
          </p:nvCxnSpPr>
          <p:spPr>
            <a:xfrm>
              <a:off x="5637262" y="2176393"/>
              <a:ext cx="303170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09" name="Google Shape;1209;p39"/>
            <p:cNvSpPr/>
            <p:nvPr/>
          </p:nvSpPr>
          <p:spPr>
            <a:xfrm flipH="1">
              <a:off x="5849522" y="1862904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cxnSp>
        <p:nvCxnSpPr>
          <p:cNvPr id="1210" name="Google Shape;1210;p39"/>
          <p:cNvCxnSpPr/>
          <p:nvPr/>
        </p:nvCxnSpPr>
        <p:spPr>
          <a:xfrm>
            <a:off x="7174754" y="2176394"/>
            <a:ext cx="0" cy="49974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1" name="Google Shape;1211;p39"/>
          <p:cNvCxnSpPr/>
          <p:nvPr/>
        </p:nvCxnSpPr>
        <p:spPr>
          <a:xfrm>
            <a:off x="8154719" y="2896107"/>
            <a:ext cx="0" cy="100304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2" name="Google Shape;1212;p39"/>
          <p:cNvSpPr/>
          <p:nvPr/>
        </p:nvSpPr>
        <p:spPr>
          <a:xfrm>
            <a:off x="9239034" y="2593460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endParaRPr/>
          </a:p>
        </p:txBody>
      </p:sp>
      <p:cxnSp>
        <p:nvCxnSpPr>
          <p:cNvPr id="1213" name="Google Shape;1213;p39"/>
          <p:cNvCxnSpPr/>
          <p:nvPr/>
        </p:nvCxnSpPr>
        <p:spPr>
          <a:xfrm>
            <a:off x="4232329" y="3200804"/>
            <a:ext cx="0" cy="150529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4" name="Google Shape;1214;p39"/>
          <p:cNvCxnSpPr/>
          <p:nvPr/>
        </p:nvCxnSpPr>
        <p:spPr>
          <a:xfrm>
            <a:off x="4108351" y="4283866"/>
            <a:ext cx="0" cy="63932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5" name="Google Shape;1215;p39"/>
          <p:cNvCxnSpPr/>
          <p:nvPr/>
        </p:nvCxnSpPr>
        <p:spPr>
          <a:xfrm flipH="1">
            <a:off x="5616301" y="2607493"/>
            <a:ext cx="4506" cy="196540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6" name="Google Shape;1216;p39"/>
          <p:cNvCxnSpPr/>
          <p:nvPr/>
        </p:nvCxnSpPr>
        <p:spPr>
          <a:xfrm>
            <a:off x="6665369" y="3962842"/>
            <a:ext cx="0" cy="51284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7" name="Google Shape;1217;p39"/>
          <p:cNvCxnSpPr>
            <a:stCxn id="1165" idx="1"/>
          </p:cNvCxnSpPr>
          <p:nvPr/>
        </p:nvCxnSpPr>
        <p:spPr>
          <a:xfrm>
            <a:off x="7546593" y="4560474"/>
            <a:ext cx="625500" cy="1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8" name="Google Shape;1218;p39"/>
          <p:cNvSpPr/>
          <p:nvPr/>
        </p:nvSpPr>
        <p:spPr>
          <a:xfrm>
            <a:off x="3811550" y="3939200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19" name="Google Shape;1219;p39"/>
          <p:cNvSpPr/>
          <p:nvPr/>
        </p:nvSpPr>
        <p:spPr>
          <a:xfrm>
            <a:off x="4062026" y="3541352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20" name="Google Shape;1220;p39"/>
          <p:cNvSpPr/>
          <p:nvPr/>
        </p:nvSpPr>
        <p:spPr>
          <a:xfrm>
            <a:off x="4191980" y="3170916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21" name="Google Shape;1221;p39"/>
          <p:cNvSpPr/>
          <p:nvPr/>
        </p:nvSpPr>
        <p:spPr>
          <a:xfrm>
            <a:off x="4036077" y="4247188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22" name="Google Shape;1222;p39"/>
          <p:cNvSpPr/>
          <p:nvPr/>
        </p:nvSpPr>
        <p:spPr>
          <a:xfrm>
            <a:off x="4398678" y="4269237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23" name="Google Shape;1223;p39"/>
          <p:cNvSpPr/>
          <p:nvPr/>
        </p:nvSpPr>
        <p:spPr>
          <a:xfrm flipH="1" rot="10800000">
            <a:off x="5588614" y="2517280"/>
            <a:ext cx="95361" cy="81751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24" name="Google Shape;1224;p39"/>
          <p:cNvSpPr/>
          <p:nvPr/>
        </p:nvSpPr>
        <p:spPr>
          <a:xfrm>
            <a:off x="5763823" y="3541352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25" name="Google Shape;1225;p39"/>
          <p:cNvSpPr/>
          <p:nvPr/>
        </p:nvSpPr>
        <p:spPr>
          <a:xfrm>
            <a:off x="6641256" y="3950235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26" name="Google Shape;1226;p39"/>
          <p:cNvSpPr/>
          <p:nvPr/>
        </p:nvSpPr>
        <p:spPr>
          <a:xfrm>
            <a:off x="4650780" y="3170916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227" name="Google Shape;1227;p39"/>
          <p:cNvCxnSpPr/>
          <p:nvPr/>
        </p:nvCxnSpPr>
        <p:spPr>
          <a:xfrm>
            <a:off x="5158984" y="4802507"/>
            <a:ext cx="390431" cy="117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2"/>
          <p:cNvSpPr txBox="1"/>
          <p:nvPr>
            <p:ph type="title"/>
          </p:nvPr>
        </p:nvSpPr>
        <p:spPr>
          <a:xfrm>
            <a:off x="1180309" y="198074"/>
            <a:ext cx="101250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Transistor</a:t>
            </a:r>
            <a:endParaRPr/>
          </a:p>
        </p:txBody>
      </p:sp>
      <p:sp>
        <p:nvSpPr>
          <p:cNvPr id="357" name="Google Shape;357;p22"/>
          <p:cNvSpPr txBox="1"/>
          <p:nvPr>
            <p:ph idx="1" type="body"/>
          </p:nvPr>
        </p:nvSpPr>
        <p:spPr>
          <a:xfrm>
            <a:off x="1033500" y="6255000"/>
            <a:ext cx="101250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b="1" lang="pt-BR" sz="1200"/>
              <a:t>P</a:t>
            </a:r>
            <a:r>
              <a:rPr b="1" lang="pt-BR" sz="1200"/>
              <a:t>or Federal employee - https://clintonwhitehouse4.archives.gov/Initiatives/Millennium/capsule/mayo.html, Domínio público, https://commons.wikimedia.org/w/index.php?curid=554340</a:t>
            </a:r>
            <a:endParaRPr sz="1200"/>
          </a:p>
          <a:p>
            <a:pPr indent="-52387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sz="1200"/>
          </a:p>
        </p:txBody>
      </p:sp>
      <p:pic>
        <p:nvPicPr>
          <p:cNvPr id="358" name="Google Shape;3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0" y="1170761"/>
            <a:ext cx="47625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2"/>
          <p:cNvSpPr txBox="1"/>
          <p:nvPr>
            <p:ph idx="1" type="body"/>
          </p:nvPr>
        </p:nvSpPr>
        <p:spPr>
          <a:xfrm>
            <a:off x="1033500" y="4074325"/>
            <a:ext cx="49689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Julius Edgar Lilienfeld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ctr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Patenteou o </a:t>
            </a:r>
            <a:r>
              <a:rPr lang="pt-BR" sz="1800">
                <a:uFill>
                  <a:noFill/>
                </a:uFill>
                <a:latin typeface="Twentieth Century"/>
                <a:ea typeface="Twentieth Century"/>
                <a:cs typeface="Twentieth Century"/>
                <a:sym typeface="Twentieth Century"/>
                <a:hlinkClick r:id="rId4"/>
              </a:rPr>
              <a:t>transistor de efeito de campo</a:t>
            </a: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 em 1926.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6858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b="1" sz="1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52387" lvl="0" marL="22860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60" name="Google Shape;36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95663" y="975374"/>
            <a:ext cx="2844565" cy="304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40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1233" name="Google Shape;1233;p40"/>
          <p:cNvSpPr txBox="1"/>
          <p:nvPr>
            <p:ph idx="1" type="body"/>
          </p:nvPr>
        </p:nvSpPr>
        <p:spPr>
          <a:xfrm>
            <a:off x="2063552" y="980728"/>
            <a:ext cx="7992888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/>
              <a:t>Complete a tabela verdade para o circuito:</a:t>
            </a:r>
            <a:endParaRPr/>
          </a:p>
        </p:txBody>
      </p:sp>
      <p:grpSp>
        <p:nvGrpSpPr>
          <p:cNvPr id="1234" name="Google Shape;1234;p40"/>
          <p:cNvGrpSpPr/>
          <p:nvPr/>
        </p:nvGrpSpPr>
        <p:grpSpPr>
          <a:xfrm>
            <a:off x="2750905" y="2976106"/>
            <a:ext cx="847781" cy="440837"/>
            <a:chOff x="1375998" y="1459314"/>
            <a:chExt cx="1107839" cy="576064"/>
          </a:xfrm>
        </p:grpSpPr>
        <p:sp>
          <p:nvSpPr>
            <p:cNvPr id="1235" name="Google Shape;1235;p40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237" name="Google Shape;1237;p40"/>
            <p:cNvCxnSpPr>
              <a:endCxn id="1235" idx="3"/>
            </p:cNvCxnSpPr>
            <p:nvPr/>
          </p:nvCxnSpPr>
          <p:spPr>
            <a:xfrm>
              <a:off x="1375998" y="1747346"/>
              <a:ext cx="188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38" name="Google Shape;1238;p40"/>
            <p:cNvCxnSpPr>
              <a:stCxn id="1236" idx="6"/>
            </p:cNvCxnSpPr>
            <p:nvPr/>
          </p:nvCxnSpPr>
          <p:spPr>
            <a:xfrm>
              <a:off x="2354537" y="1746875"/>
              <a:ext cx="129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239" name="Google Shape;1239;p40"/>
          <p:cNvGrpSpPr/>
          <p:nvPr/>
        </p:nvGrpSpPr>
        <p:grpSpPr>
          <a:xfrm>
            <a:off x="3863753" y="1774479"/>
            <a:ext cx="3492883" cy="391087"/>
            <a:chOff x="2339752" y="1774478"/>
            <a:chExt cx="3492883" cy="391087"/>
          </a:xfrm>
        </p:grpSpPr>
        <p:cxnSp>
          <p:nvCxnSpPr>
            <p:cNvPr id="1240" name="Google Shape;1240;p40"/>
            <p:cNvCxnSpPr/>
            <p:nvPr/>
          </p:nvCxnSpPr>
          <p:spPr>
            <a:xfrm>
              <a:off x="2339752" y="1862904"/>
              <a:ext cx="36857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41" name="Google Shape;1241;p40"/>
            <p:cNvCxnSpPr/>
            <p:nvPr/>
          </p:nvCxnSpPr>
          <p:spPr>
            <a:xfrm>
              <a:off x="3313217" y="1957864"/>
              <a:ext cx="2519418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42" name="Google Shape;1242;p40"/>
            <p:cNvSpPr/>
            <p:nvPr/>
          </p:nvSpPr>
          <p:spPr>
            <a:xfrm>
              <a:off x="2708328" y="1774478"/>
              <a:ext cx="604889" cy="391087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243" name="Google Shape;1243;p40"/>
            <p:cNvCxnSpPr/>
            <p:nvPr/>
          </p:nvCxnSpPr>
          <p:spPr>
            <a:xfrm>
              <a:off x="2564278" y="2081567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244" name="Google Shape;1244;p40"/>
          <p:cNvGrpSpPr/>
          <p:nvPr/>
        </p:nvGrpSpPr>
        <p:grpSpPr>
          <a:xfrm>
            <a:off x="5486475" y="4485209"/>
            <a:ext cx="1343997" cy="390754"/>
            <a:chOff x="2571429" y="4600178"/>
            <a:chExt cx="1343997" cy="390754"/>
          </a:xfrm>
        </p:grpSpPr>
        <p:cxnSp>
          <p:nvCxnSpPr>
            <p:cNvPr id="1245" name="Google Shape;1245;p40"/>
            <p:cNvCxnSpPr/>
            <p:nvPr/>
          </p:nvCxnSpPr>
          <p:spPr>
            <a:xfrm>
              <a:off x="2699809" y="4695004"/>
              <a:ext cx="267376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46" name="Google Shape;1246;p40"/>
            <p:cNvCxnSpPr/>
            <p:nvPr/>
          </p:nvCxnSpPr>
          <p:spPr>
            <a:xfrm>
              <a:off x="3572073" y="4789964"/>
              <a:ext cx="343353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47" name="Google Shape;1247;p40"/>
            <p:cNvCxnSpPr/>
            <p:nvPr/>
          </p:nvCxnSpPr>
          <p:spPr>
            <a:xfrm>
              <a:off x="2571429" y="4913667"/>
              <a:ext cx="39575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48" name="Google Shape;1248;p40"/>
            <p:cNvSpPr/>
            <p:nvPr/>
          </p:nvSpPr>
          <p:spPr>
            <a:xfrm flipH="1">
              <a:off x="2853257" y="4600178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249" name="Google Shape;1249;p40"/>
          <p:cNvGrpSpPr/>
          <p:nvPr/>
        </p:nvGrpSpPr>
        <p:grpSpPr>
          <a:xfrm>
            <a:off x="4439816" y="2362946"/>
            <a:ext cx="1654004" cy="391088"/>
            <a:chOff x="2915816" y="2362946"/>
            <a:chExt cx="1654004" cy="391088"/>
          </a:xfrm>
        </p:grpSpPr>
        <p:cxnSp>
          <p:nvCxnSpPr>
            <p:cNvPr id="1250" name="Google Shape;1250;p40"/>
            <p:cNvCxnSpPr/>
            <p:nvPr/>
          </p:nvCxnSpPr>
          <p:spPr>
            <a:xfrm>
              <a:off x="2915816" y="2451374"/>
              <a:ext cx="386968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51" name="Google Shape;1251;p40"/>
            <p:cNvCxnSpPr/>
            <p:nvPr/>
          </p:nvCxnSpPr>
          <p:spPr>
            <a:xfrm flipH="1" rot="10800000">
              <a:off x="4014229" y="2558489"/>
              <a:ext cx="555591" cy="2732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52" name="Google Shape;1252;p40"/>
            <p:cNvSpPr/>
            <p:nvPr/>
          </p:nvSpPr>
          <p:spPr>
            <a:xfrm>
              <a:off x="3302784" y="2362946"/>
              <a:ext cx="604889" cy="391088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253" name="Google Shape;1253;p40"/>
            <p:cNvCxnSpPr/>
            <p:nvPr/>
          </p:nvCxnSpPr>
          <p:spPr>
            <a:xfrm>
              <a:off x="3158734" y="2670035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54" name="Google Shape;1254;p40"/>
            <p:cNvSpPr/>
            <p:nvPr/>
          </p:nvSpPr>
          <p:spPr>
            <a:xfrm>
              <a:off x="3901593" y="2503385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255" name="Google Shape;1255;p40"/>
          <p:cNvGrpSpPr/>
          <p:nvPr/>
        </p:nvGrpSpPr>
        <p:grpSpPr>
          <a:xfrm flipH="1" rot="10800000">
            <a:off x="4098135" y="4609703"/>
            <a:ext cx="1105288" cy="390754"/>
            <a:chOff x="3743749" y="4477648"/>
            <a:chExt cx="1105288" cy="390754"/>
          </a:xfrm>
        </p:grpSpPr>
        <p:cxnSp>
          <p:nvCxnSpPr>
            <p:cNvPr id="1256" name="Google Shape;1256;p40"/>
            <p:cNvCxnSpPr/>
            <p:nvPr/>
          </p:nvCxnSpPr>
          <p:spPr>
            <a:xfrm>
              <a:off x="3743749" y="4572474"/>
              <a:ext cx="2874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57" name="Google Shape;1257;p40"/>
            <p:cNvCxnSpPr/>
            <p:nvPr/>
          </p:nvCxnSpPr>
          <p:spPr>
            <a:xfrm>
              <a:off x="3887098" y="4791137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58" name="Google Shape;1258;p40"/>
            <p:cNvSpPr/>
            <p:nvPr/>
          </p:nvSpPr>
          <p:spPr>
            <a:xfrm flipH="1">
              <a:off x="3917221" y="4477648"/>
              <a:ext cx="718815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259" name="Google Shape;1259;p40"/>
            <p:cNvCxnSpPr/>
            <p:nvPr/>
          </p:nvCxnSpPr>
          <p:spPr>
            <a:xfrm>
              <a:off x="4750142" y="4674426"/>
              <a:ext cx="9889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60" name="Google Shape;1260;p40"/>
            <p:cNvSpPr/>
            <p:nvPr/>
          </p:nvSpPr>
          <p:spPr>
            <a:xfrm>
              <a:off x="4637506" y="4616590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261" name="Google Shape;1261;p40"/>
          <p:cNvGrpSpPr/>
          <p:nvPr/>
        </p:nvGrpSpPr>
        <p:grpSpPr>
          <a:xfrm>
            <a:off x="6668179" y="4363038"/>
            <a:ext cx="986167" cy="400899"/>
            <a:chOff x="4799589" y="4363037"/>
            <a:chExt cx="986167" cy="400899"/>
          </a:xfrm>
        </p:grpSpPr>
        <p:cxnSp>
          <p:nvCxnSpPr>
            <p:cNvPr id="1262" name="Google Shape;1262;p40"/>
            <p:cNvCxnSpPr/>
            <p:nvPr/>
          </p:nvCxnSpPr>
          <p:spPr>
            <a:xfrm>
              <a:off x="4799589" y="4463357"/>
              <a:ext cx="180112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3" name="Google Shape;1263;p40"/>
            <p:cNvCxnSpPr/>
            <p:nvPr/>
          </p:nvCxnSpPr>
          <p:spPr>
            <a:xfrm>
              <a:off x="4835650" y="4678585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64" name="Google Shape;1264;p40"/>
            <p:cNvSpPr/>
            <p:nvPr/>
          </p:nvSpPr>
          <p:spPr>
            <a:xfrm flipH="1">
              <a:off x="4959187" y="4365096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265" name="Google Shape;1265;p40"/>
            <p:cNvCxnSpPr/>
            <p:nvPr/>
          </p:nvCxnSpPr>
          <p:spPr>
            <a:xfrm>
              <a:off x="5686861" y="4561874"/>
              <a:ext cx="9889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66" name="Google Shape;1266;p40"/>
            <p:cNvSpPr/>
            <p:nvPr/>
          </p:nvSpPr>
          <p:spPr>
            <a:xfrm>
              <a:off x="4850229" y="4363037"/>
              <a:ext cx="149485" cy="400899"/>
            </a:xfrm>
            <a:prstGeom prst="rightBracket">
              <a:avLst>
                <a:gd fmla="val 155885" name="adj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267" name="Google Shape;1267;p40"/>
          <p:cNvGrpSpPr/>
          <p:nvPr/>
        </p:nvGrpSpPr>
        <p:grpSpPr>
          <a:xfrm>
            <a:off x="2716080" y="3752310"/>
            <a:ext cx="847781" cy="440837"/>
            <a:chOff x="1375998" y="1459314"/>
            <a:chExt cx="1107839" cy="576064"/>
          </a:xfrm>
        </p:grpSpPr>
        <p:sp>
          <p:nvSpPr>
            <p:cNvPr id="1268" name="Google Shape;1268;p40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269" name="Google Shape;1269;p40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270" name="Google Shape;1270;p40"/>
            <p:cNvCxnSpPr>
              <a:endCxn id="1268" idx="3"/>
            </p:cNvCxnSpPr>
            <p:nvPr/>
          </p:nvCxnSpPr>
          <p:spPr>
            <a:xfrm>
              <a:off x="1375998" y="1747346"/>
              <a:ext cx="1881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1" name="Google Shape;1271;p40"/>
            <p:cNvCxnSpPr>
              <a:stCxn id="1269" idx="6"/>
            </p:cNvCxnSpPr>
            <p:nvPr/>
          </p:nvCxnSpPr>
          <p:spPr>
            <a:xfrm>
              <a:off x="2354537" y="1746875"/>
              <a:ext cx="129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272" name="Google Shape;1272;p40"/>
          <p:cNvCxnSpPr/>
          <p:nvPr/>
        </p:nvCxnSpPr>
        <p:spPr>
          <a:xfrm>
            <a:off x="2263883" y="4272311"/>
            <a:ext cx="5151543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3" name="Google Shape;1273;p40"/>
          <p:cNvCxnSpPr/>
          <p:nvPr/>
        </p:nvCxnSpPr>
        <p:spPr>
          <a:xfrm>
            <a:off x="2228137" y="3578187"/>
            <a:ext cx="5187289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4" name="Google Shape;1274;p40"/>
          <p:cNvCxnSpPr>
            <a:endCxn id="1235" idx="3"/>
          </p:cNvCxnSpPr>
          <p:nvPr/>
        </p:nvCxnSpPr>
        <p:spPr>
          <a:xfrm flipH="1" rot="10800000">
            <a:off x="2335950" y="3196525"/>
            <a:ext cx="558900" cy="381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5" name="Google Shape;1275;p40"/>
          <p:cNvCxnSpPr>
            <a:endCxn id="1268" idx="3"/>
          </p:cNvCxnSpPr>
          <p:nvPr/>
        </p:nvCxnSpPr>
        <p:spPr>
          <a:xfrm flipH="1" rot="10800000">
            <a:off x="2335925" y="3972729"/>
            <a:ext cx="524100" cy="299700"/>
          </a:xfrm>
          <a:prstGeom prst="bentConnector3">
            <a:avLst>
              <a:gd fmla="val 49998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76" name="Google Shape;1276;p40"/>
          <p:cNvGrpSpPr/>
          <p:nvPr/>
        </p:nvGrpSpPr>
        <p:grpSpPr>
          <a:xfrm>
            <a:off x="8141785" y="2582617"/>
            <a:ext cx="1114016" cy="390754"/>
            <a:chOff x="6617785" y="2582617"/>
            <a:chExt cx="1114016" cy="390754"/>
          </a:xfrm>
        </p:grpSpPr>
        <p:cxnSp>
          <p:nvCxnSpPr>
            <p:cNvPr id="1277" name="Google Shape;1277;p40"/>
            <p:cNvCxnSpPr/>
            <p:nvPr/>
          </p:nvCxnSpPr>
          <p:spPr>
            <a:xfrm>
              <a:off x="6657708" y="2677443"/>
              <a:ext cx="360785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8" name="Google Shape;1278;p40"/>
            <p:cNvCxnSpPr/>
            <p:nvPr/>
          </p:nvCxnSpPr>
          <p:spPr>
            <a:xfrm>
              <a:off x="7632906" y="2772403"/>
              <a:ext cx="98895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9" name="Google Shape;1279;p40"/>
            <p:cNvCxnSpPr/>
            <p:nvPr/>
          </p:nvCxnSpPr>
          <p:spPr>
            <a:xfrm>
              <a:off x="6617785" y="2896106"/>
              <a:ext cx="410232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80" name="Google Shape;1280;p40"/>
            <p:cNvSpPr/>
            <p:nvPr/>
          </p:nvSpPr>
          <p:spPr>
            <a:xfrm flipH="1">
              <a:off x="6914090" y="2582617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grpSp>
        <p:nvGrpSpPr>
          <p:cNvPr id="1281" name="Google Shape;1281;p40"/>
          <p:cNvGrpSpPr/>
          <p:nvPr/>
        </p:nvGrpSpPr>
        <p:grpSpPr>
          <a:xfrm>
            <a:off x="5807969" y="2465187"/>
            <a:ext cx="1376311" cy="390754"/>
            <a:chOff x="4283968" y="2465187"/>
            <a:chExt cx="1376311" cy="390754"/>
          </a:xfrm>
        </p:grpSpPr>
        <p:cxnSp>
          <p:nvCxnSpPr>
            <p:cNvPr id="1282" name="Google Shape;1282;p40"/>
            <p:cNvCxnSpPr/>
            <p:nvPr/>
          </p:nvCxnSpPr>
          <p:spPr>
            <a:xfrm>
              <a:off x="4535605" y="2560013"/>
              <a:ext cx="14405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83" name="Google Shape;1283;p40"/>
            <p:cNvCxnSpPr/>
            <p:nvPr/>
          </p:nvCxnSpPr>
          <p:spPr>
            <a:xfrm>
              <a:off x="4283968" y="2778676"/>
              <a:ext cx="395686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84" name="Google Shape;1284;p40"/>
            <p:cNvSpPr/>
            <p:nvPr/>
          </p:nvSpPr>
          <p:spPr>
            <a:xfrm flipH="1">
              <a:off x="4565727" y="2465187"/>
              <a:ext cx="718815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285" name="Google Shape;1285;p40"/>
            <p:cNvCxnSpPr/>
            <p:nvPr/>
          </p:nvCxnSpPr>
          <p:spPr>
            <a:xfrm>
              <a:off x="5398648" y="2661965"/>
              <a:ext cx="261631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86" name="Google Shape;1286;p40"/>
            <p:cNvSpPr/>
            <p:nvPr/>
          </p:nvSpPr>
          <p:spPr>
            <a:xfrm>
              <a:off x="5286012" y="2604129"/>
              <a:ext cx="110209" cy="110209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1287" name="Google Shape;1287;p40"/>
          <p:cNvSpPr/>
          <p:nvPr/>
        </p:nvSpPr>
        <p:spPr>
          <a:xfrm>
            <a:off x="2043221" y="3387356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</a:t>
            </a:r>
            <a:endParaRPr/>
          </a:p>
        </p:txBody>
      </p:sp>
      <p:sp>
        <p:nvSpPr>
          <p:cNvPr id="1288" name="Google Shape;1288;p40"/>
          <p:cNvSpPr/>
          <p:nvPr/>
        </p:nvSpPr>
        <p:spPr>
          <a:xfrm>
            <a:off x="2043222" y="4099865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</a:t>
            </a:r>
            <a:endParaRPr/>
          </a:p>
        </p:txBody>
      </p:sp>
      <p:cxnSp>
        <p:nvCxnSpPr>
          <p:cNvPr id="1289" name="Google Shape;1289;p40"/>
          <p:cNvCxnSpPr/>
          <p:nvPr/>
        </p:nvCxnSpPr>
        <p:spPr>
          <a:xfrm>
            <a:off x="3549185" y="3196163"/>
            <a:ext cx="3866241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0" name="Google Shape;1290;p40"/>
          <p:cNvCxnSpPr/>
          <p:nvPr/>
        </p:nvCxnSpPr>
        <p:spPr>
          <a:xfrm>
            <a:off x="3522165" y="3969399"/>
            <a:ext cx="389326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1291" name="Google Shape;1291;p40"/>
          <p:cNvGraphicFramePr/>
          <p:nvPr/>
        </p:nvGraphicFramePr>
        <p:xfrm>
          <a:off x="1940972" y="487838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743475"/>
              </a:tblGrid>
              <a:tr h="2478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sp>
        <p:nvSpPr>
          <p:cNvPr id="1292" name="Google Shape;1292;p40"/>
          <p:cNvSpPr txBox="1"/>
          <p:nvPr/>
        </p:nvSpPr>
        <p:spPr>
          <a:xfrm>
            <a:off x="2043221" y="4601962"/>
            <a:ext cx="171828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  <p:cxnSp>
        <p:nvCxnSpPr>
          <p:cNvPr id="1293" name="Google Shape;1293;p40"/>
          <p:cNvCxnSpPr/>
          <p:nvPr/>
        </p:nvCxnSpPr>
        <p:spPr>
          <a:xfrm>
            <a:off x="4095429" y="2072897"/>
            <a:ext cx="0" cy="150529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4" name="Google Shape;1294;p40"/>
          <p:cNvCxnSpPr/>
          <p:nvPr/>
        </p:nvCxnSpPr>
        <p:spPr>
          <a:xfrm>
            <a:off x="3863752" y="1854233"/>
            <a:ext cx="0" cy="211849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5" name="Google Shape;1295;p40"/>
          <p:cNvCxnSpPr/>
          <p:nvPr/>
        </p:nvCxnSpPr>
        <p:spPr>
          <a:xfrm>
            <a:off x="4450879" y="2451374"/>
            <a:ext cx="0" cy="1842024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6" name="Google Shape;1296;p40"/>
          <p:cNvCxnSpPr/>
          <p:nvPr/>
        </p:nvCxnSpPr>
        <p:spPr>
          <a:xfrm>
            <a:off x="4697974" y="2660564"/>
            <a:ext cx="0" cy="54328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7" name="Google Shape;1297;p40"/>
          <p:cNvCxnSpPr/>
          <p:nvPr/>
        </p:nvCxnSpPr>
        <p:spPr>
          <a:xfrm>
            <a:off x="8191233" y="2052271"/>
            <a:ext cx="0" cy="62517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8" name="Google Shape;1298;p40"/>
          <p:cNvCxnSpPr/>
          <p:nvPr/>
        </p:nvCxnSpPr>
        <p:spPr>
          <a:xfrm>
            <a:off x="5807968" y="2778677"/>
            <a:ext cx="0" cy="79951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99" name="Google Shape;1299;p40"/>
          <p:cNvGrpSpPr/>
          <p:nvPr/>
        </p:nvGrpSpPr>
        <p:grpSpPr>
          <a:xfrm rot="-5400000">
            <a:off x="7820969" y="4012441"/>
            <a:ext cx="667502" cy="440837"/>
            <a:chOff x="1375998" y="1459314"/>
            <a:chExt cx="1107839" cy="576064"/>
          </a:xfrm>
        </p:grpSpPr>
        <p:sp>
          <p:nvSpPr>
            <p:cNvPr id="1300" name="Google Shape;1300;p40"/>
            <p:cNvSpPr/>
            <p:nvPr/>
          </p:nvSpPr>
          <p:spPr>
            <a:xfrm rot="5400000">
              <a:off x="1618104" y="1405308"/>
              <a:ext cx="576064" cy="684076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2235515" y="1683598"/>
              <a:ext cx="119022" cy="126554"/>
            </a:xfrm>
            <a:prstGeom prst="ellips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302" name="Google Shape;1302;p40"/>
            <p:cNvCxnSpPr>
              <a:endCxn id="1300" idx="3"/>
            </p:cNvCxnSpPr>
            <p:nvPr/>
          </p:nvCxnSpPr>
          <p:spPr>
            <a:xfrm rot="10800000">
              <a:off x="1470048" y="1653296"/>
              <a:ext cx="0" cy="1881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03" name="Google Shape;1303;p40"/>
            <p:cNvCxnSpPr>
              <a:stCxn id="1301" idx="6"/>
            </p:cNvCxnSpPr>
            <p:nvPr/>
          </p:nvCxnSpPr>
          <p:spPr>
            <a:xfrm rot="10800000">
              <a:off x="2419187" y="1682225"/>
              <a:ext cx="0" cy="1293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304" name="Google Shape;1304;p40"/>
          <p:cNvGrpSpPr/>
          <p:nvPr/>
        </p:nvGrpSpPr>
        <p:grpSpPr>
          <a:xfrm>
            <a:off x="7161263" y="1862904"/>
            <a:ext cx="1029971" cy="390754"/>
            <a:chOff x="5637262" y="1862904"/>
            <a:chExt cx="1029971" cy="390754"/>
          </a:xfrm>
        </p:grpSpPr>
        <p:cxnSp>
          <p:nvCxnSpPr>
            <p:cNvPr id="1305" name="Google Shape;1305;p40"/>
            <p:cNvCxnSpPr/>
            <p:nvPr/>
          </p:nvCxnSpPr>
          <p:spPr>
            <a:xfrm>
              <a:off x="5819400" y="1957730"/>
              <a:ext cx="144050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06" name="Google Shape;1306;p40"/>
            <p:cNvCxnSpPr/>
            <p:nvPr/>
          </p:nvCxnSpPr>
          <p:spPr>
            <a:xfrm>
              <a:off x="6568338" y="2052690"/>
              <a:ext cx="98895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07" name="Google Shape;1307;p40"/>
            <p:cNvCxnSpPr/>
            <p:nvPr/>
          </p:nvCxnSpPr>
          <p:spPr>
            <a:xfrm>
              <a:off x="5637262" y="2176393"/>
              <a:ext cx="303170" cy="0"/>
            </a:xfrm>
            <a:prstGeom prst="straightConnector1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08" name="Google Shape;1308;p40"/>
            <p:cNvSpPr/>
            <p:nvPr/>
          </p:nvSpPr>
          <p:spPr>
            <a:xfrm flipH="1">
              <a:off x="5849522" y="1862904"/>
              <a:ext cx="718816" cy="39075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cxnSp>
        <p:nvCxnSpPr>
          <p:cNvPr id="1309" name="Google Shape;1309;p40"/>
          <p:cNvCxnSpPr/>
          <p:nvPr/>
        </p:nvCxnSpPr>
        <p:spPr>
          <a:xfrm>
            <a:off x="7174754" y="2176394"/>
            <a:ext cx="0" cy="49974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0" name="Google Shape;1310;p40"/>
          <p:cNvCxnSpPr/>
          <p:nvPr/>
        </p:nvCxnSpPr>
        <p:spPr>
          <a:xfrm>
            <a:off x="8154719" y="2896107"/>
            <a:ext cx="0" cy="100304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11" name="Google Shape;1311;p40"/>
          <p:cNvSpPr/>
          <p:nvPr/>
        </p:nvSpPr>
        <p:spPr>
          <a:xfrm>
            <a:off x="9239034" y="2593460"/>
            <a:ext cx="369829" cy="338744"/>
          </a:xfrm>
          <a:prstGeom prst="heptagon">
            <a:avLst>
              <a:gd fmla="val 102572" name="hf"/>
              <a:gd fmla="val 105210" name="vf"/>
            </a:avLst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endParaRPr/>
          </a:p>
        </p:txBody>
      </p:sp>
      <p:cxnSp>
        <p:nvCxnSpPr>
          <p:cNvPr id="1312" name="Google Shape;1312;p40"/>
          <p:cNvCxnSpPr/>
          <p:nvPr/>
        </p:nvCxnSpPr>
        <p:spPr>
          <a:xfrm>
            <a:off x="4232329" y="3200804"/>
            <a:ext cx="0" cy="1505291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3" name="Google Shape;1313;p40"/>
          <p:cNvCxnSpPr/>
          <p:nvPr/>
        </p:nvCxnSpPr>
        <p:spPr>
          <a:xfrm>
            <a:off x="4108351" y="4283866"/>
            <a:ext cx="0" cy="639326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4" name="Google Shape;1314;p40"/>
          <p:cNvCxnSpPr/>
          <p:nvPr/>
        </p:nvCxnSpPr>
        <p:spPr>
          <a:xfrm flipH="1">
            <a:off x="5616301" y="2607493"/>
            <a:ext cx="4506" cy="196540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5" name="Google Shape;1315;p40"/>
          <p:cNvCxnSpPr/>
          <p:nvPr/>
        </p:nvCxnSpPr>
        <p:spPr>
          <a:xfrm>
            <a:off x="6665369" y="3962842"/>
            <a:ext cx="0" cy="512842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6" name="Google Shape;1316;p40"/>
          <p:cNvCxnSpPr>
            <a:stCxn id="1264" idx="1"/>
          </p:cNvCxnSpPr>
          <p:nvPr/>
        </p:nvCxnSpPr>
        <p:spPr>
          <a:xfrm>
            <a:off x="7546593" y="4560474"/>
            <a:ext cx="625500" cy="1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17" name="Google Shape;1317;p40"/>
          <p:cNvSpPr/>
          <p:nvPr/>
        </p:nvSpPr>
        <p:spPr>
          <a:xfrm>
            <a:off x="3811550" y="3939200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18" name="Google Shape;1318;p40"/>
          <p:cNvSpPr/>
          <p:nvPr/>
        </p:nvSpPr>
        <p:spPr>
          <a:xfrm>
            <a:off x="4062026" y="3541352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19" name="Google Shape;1319;p40"/>
          <p:cNvSpPr/>
          <p:nvPr/>
        </p:nvSpPr>
        <p:spPr>
          <a:xfrm>
            <a:off x="4191980" y="3170916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20" name="Google Shape;1320;p40"/>
          <p:cNvSpPr/>
          <p:nvPr/>
        </p:nvSpPr>
        <p:spPr>
          <a:xfrm>
            <a:off x="4036077" y="4247188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21" name="Google Shape;1321;p40"/>
          <p:cNvSpPr/>
          <p:nvPr/>
        </p:nvSpPr>
        <p:spPr>
          <a:xfrm>
            <a:off x="4398678" y="4269237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22" name="Google Shape;1322;p40"/>
          <p:cNvSpPr/>
          <p:nvPr/>
        </p:nvSpPr>
        <p:spPr>
          <a:xfrm flipH="1" rot="10800000">
            <a:off x="5588614" y="2517280"/>
            <a:ext cx="95361" cy="81751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23" name="Google Shape;1323;p40"/>
          <p:cNvSpPr/>
          <p:nvPr/>
        </p:nvSpPr>
        <p:spPr>
          <a:xfrm>
            <a:off x="5763823" y="3541352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24" name="Google Shape;1324;p40"/>
          <p:cNvSpPr/>
          <p:nvPr/>
        </p:nvSpPr>
        <p:spPr>
          <a:xfrm>
            <a:off x="6641256" y="3950235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25" name="Google Shape;1325;p40"/>
          <p:cNvSpPr/>
          <p:nvPr/>
        </p:nvSpPr>
        <p:spPr>
          <a:xfrm>
            <a:off x="4650780" y="3170916"/>
            <a:ext cx="104403" cy="73670"/>
          </a:xfrm>
          <a:prstGeom prst="rect">
            <a:avLst/>
          </a:prstGeom>
          <a:gradFill>
            <a:gsLst>
              <a:gs pos="0">
                <a:srgbClr val="48484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326" name="Google Shape;1326;p40"/>
          <p:cNvCxnSpPr/>
          <p:nvPr/>
        </p:nvCxnSpPr>
        <p:spPr>
          <a:xfrm>
            <a:off x="5158984" y="4802507"/>
            <a:ext cx="390431" cy="1173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7" name="Google Shape;1327;p40"/>
          <p:cNvSpPr txBox="1"/>
          <p:nvPr/>
        </p:nvSpPr>
        <p:spPr>
          <a:xfrm>
            <a:off x="4341017" y="1797871"/>
            <a:ext cx="3241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28" name="Google Shape;1328;p40"/>
          <p:cNvSpPr txBox="1"/>
          <p:nvPr/>
        </p:nvSpPr>
        <p:spPr>
          <a:xfrm>
            <a:off x="4948981" y="2389042"/>
            <a:ext cx="3305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29" name="Google Shape;1329;p40"/>
          <p:cNvSpPr txBox="1"/>
          <p:nvPr/>
        </p:nvSpPr>
        <p:spPr>
          <a:xfrm>
            <a:off x="6301167" y="2483993"/>
            <a:ext cx="2952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30" name="Google Shape;1330;p40"/>
          <p:cNvSpPr txBox="1"/>
          <p:nvPr/>
        </p:nvSpPr>
        <p:spPr>
          <a:xfrm>
            <a:off x="7617152" y="1866388"/>
            <a:ext cx="2952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31" name="Google Shape;1331;p40"/>
          <p:cNvSpPr txBox="1"/>
          <p:nvPr/>
        </p:nvSpPr>
        <p:spPr>
          <a:xfrm>
            <a:off x="4501268" y="4634011"/>
            <a:ext cx="3433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32" name="Google Shape;1332;p40"/>
          <p:cNvSpPr txBox="1"/>
          <p:nvPr/>
        </p:nvSpPr>
        <p:spPr>
          <a:xfrm>
            <a:off x="6011293" y="4500373"/>
            <a:ext cx="3433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33" name="Google Shape;1333;p40"/>
          <p:cNvSpPr txBox="1"/>
          <p:nvPr/>
        </p:nvSpPr>
        <p:spPr>
          <a:xfrm>
            <a:off x="7075404" y="4387030"/>
            <a:ext cx="24397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34" name="Google Shape;1334;p40"/>
          <p:cNvSpPr txBox="1"/>
          <p:nvPr/>
        </p:nvSpPr>
        <p:spPr>
          <a:xfrm>
            <a:off x="8692290" y="2600312"/>
            <a:ext cx="2824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41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1340" name="Google Shape;1340;p41"/>
          <p:cNvSpPr txBox="1"/>
          <p:nvPr>
            <p:ph idx="1" type="body"/>
          </p:nvPr>
        </p:nvSpPr>
        <p:spPr>
          <a:xfrm>
            <a:off x="2063552" y="980728"/>
            <a:ext cx="7992888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/>
              <a:t>Complete a tabela verdade para o circuito:</a:t>
            </a:r>
            <a:endParaRPr/>
          </a:p>
        </p:txBody>
      </p:sp>
      <p:graphicFrame>
        <p:nvGraphicFramePr>
          <p:cNvPr id="1341" name="Google Shape;1341;p41"/>
          <p:cNvGraphicFramePr/>
          <p:nvPr/>
        </p:nvGraphicFramePr>
        <p:xfrm>
          <a:off x="1782584" y="52033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478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sp>
        <p:nvSpPr>
          <p:cNvPr id="1342" name="Google Shape;1342;p41"/>
          <p:cNvSpPr txBox="1"/>
          <p:nvPr/>
        </p:nvSpPr>
        <p:spPr>
          <a:xfrm>
            <a:off x="1782584" y="4901538"/>
            <a:ext cx="171828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  <p:grpSp>
        <p:nvGrpSpPr>
          <p:cNvPr id="1343" name="Google Shape;1343;p41"/>
          <p:cNvGrpSpPr/>
          <p:nvPr/>
        </p:nvGrpSpPr>
        <p:grpSpPr>
          <a:xfrm>
            <a:off x="2063552" y="1800194"/>
            <a:ext cx="7565642" cy="3216788"/>
            <a:chOff x="519220" y="1774478"/>
            <a:chExt cx="7565642" cy="3216788"/>
          </a:xfrm>
        </p:grpSpPr>
        <p:grpSp>
          <p:nvGrpSpPr>
            <p:cNvPr id="1344" name="Google Shape;1344;p41"/>
            <p:cNvGrpSpPr/>
            <p:nvPr/>
          </p:nvGrpSpPr>
          <p:grpSpPr>
            <a:xfrm>
              <a:off x="1226904" y="2976105"/>
              <a:ext cx="847781" cy="440837"/>
              <a:chOff x="1375998" y="1459314"/>
              <a:chExt cx="1107839" cy="576064"/>
            </a:xfrm>
          </p:grpSpPr>
          <p:sp>
            <p:nvSpPr>
              <p:cNvPr id="1345" name="Google Shape;1345;p41"/>
              <p:cNvSpPr/>
              <p:nvPr/>
            </p:nvSpPr>
            <p:spPr>
              <a:xfrm rot="5400000">
                <a:off x="1618104" y="1405308"/>
                <a:ext cx="576064" cy="684076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346" name="Google Shape;1346;p41"/>
              <p:cNvSpPr/>
              <p:nvPr/>
            </p:nvSpPr>
            <p:spPr>
              <a:xfrm>
                <a:off x="2235515" y="1683598"/>
                <a:ext cx="119022" cy="126554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347" name="Google Shape;1347;p41"/>
              <p:cNvCxnSpPr>
                <a:endCxn id="1345" idx="3"/>
              </p:cNvCxnSpPr>
              <p:nvPr/>
            </p:nvCxnSpPr>
            <p:spPr>
              <a:xfrm>
                <a:off x="1375998" y="1747346"/>
                <a:ext cx="1881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48" name="Google Shape;1348;p41"/>
              <p:cNvCxnSpPr>
                <a:stCxn id="1346" idx="6"/>
              </p:cNvCxnSpPr>
              <p:nvPr/>
            </p:nvCxnSpPr>
            <p:spPr>
              <a:xfrm>
                <a:off x="2354537" y="1746875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349" name="Google Shape;1349;p41"/>
            <p:cNvGrpSpPr/>
            <p:nvPr/>
          </p:nvGrpSpPr>
          <p:grpSpPr>
            <a:xfrm>
              <a:off x="2339752" y="1774478"/>
              <a:ext cx="3492883" cy="391087"/>
              <a:chOff x="2339752" y="1774478"/>
              <a:chExt cx="3492883" cy="391087"/>
            </a:xfrm>
          </p:grpSpPr>
          <p:cxnSp>
            <p:nvCxnSpPr>
              <p:cNvPr id="1350" name="Google Shape;1350;p41"/>
              <p:cNvCxnSpPr/>
              <p:nvPr/>
            </p:nvCxnSpPr>
            <p:spPr>
              <a:xfrm>
                <a:off x="2339752" y="1862904"/>
                <a:ext cx="36857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51" name="Google Shape;1351;p41"/>
              <p:cNvCxnSpPr/>
              <p:nvPr/>
            </p:nvCxnSpPr>
            <p:spPr>
              <a:xfrm>
                <a:off x="3313217" y="1957864"/>
                <a:ext cx="2519418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52" name="Google Shape;1352;p41"/>
              <p:cNvSpPr/>
              <p:nvPr/>
            </p:nvSpPr>
            <p:spPr>
              <a:xfrm>
                <a:off x="2708328" y="1774478"/>
                <a:ext cx="604889" cy="391087"/>
              </a:xfrm>
              <a:prstGeom prst="flowChartDelay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353" name="Google Shape;1353;p41"/>
              <p:cNvCxnSpPr/>
              <p:nvPr/>
            </p:nvCxnSpPr>
            <p:spPr>
              <a:xfrm>
                <a:off x="2564278" y="2081567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354" name="Google Shape;1354;p41"/>
            <p:cNvGrpSpPr/>
            <p:nvPr/>
          </p:nvGrpSpPr>
          <p:grpSpPr>
            <a:xfrm>
              <a:off x="2918953" y="2380649"/>
              <a:ext cx="1663498" cy="390754"/>
              <a:chOff x="2918953" y="2380649"/>
              <a:chExt cx="1663498" cy="390754"/>
            </a:xfrm>
          </p:grpSpPr>
          <p:cxnSp>
            <p:nvCxnSpPr>
              <p:cNvPr id="1355" name="Google Shape;1355;p41"/>
              <p:cNvCxnSpPr/>
              <p:nvPr/>
            </p:nvCxnSpPr>
            <p:spPr>
              <a:xfrm>
                <a:off x="3047333" y="2676577"/>
                <a:ext cx="267376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56" name="Google Shape;1356;p41"/>
              <p:cNvCxnSpPr/>
              <p:nvPr/>
            </p:nvCxnSpPr>
            <p:spPr>
              <a:xfrm>
                <a:off x="3929122" y="2562567"/>
                <a:ext cx="653329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57" name="Google Shape;1357;p41"/>
              <p:cNvCxnSpPr/>
              <p:nvPr/>
            </p:nvCxnSpPr>
            <p:spPr>
              <a:xfrm>
                <a:off x="2918953" y="2457914"/>
                <a:ext cx="39575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58" name="Google Shape;1358;p41"/>
              <p:cNvSpPr/>
              <p:nvPr/>
            </p:nvSpPr>
            <p:spPr>
              <a:xfrm rot="10800000">
                <a:off x="3200781" y="2380649"/>
                <a:ext cx="718816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grpSp>
          <p:nvGrpSpPr>
            <p:cNvPr id="1359" name="Google Shape;1359;p41"/>
            <p:cNvGrpSpPr/>
            <p:nvPr/>
          </p:nvGrpSpPr>
          <p:grpSpPr>
            <a:xfrm flipH="1" rot="10800000">
              <a:off x="2470778" y="4600178"/>
              <a:ext cx="1654004" cy="391088"/>
              <a:chOff x="2915816" y="2362946"/>
              <a:chExt cx="1654004" cy="391088"/>
            </a:xfrm>
          </p:grpSpPr>
          <p:cxnSp>
            <p:nvCxnSpPr>
              <p:cNvPr id="1360" name="Google Shape;1360;p41"/>
              <p:cNvCxnSpPr/>
              <p:nvPr/>
            </p:nvCxnSpPr>
            <p:spPr>
              <a:xfrm>
                <a:off x="2915816" y="2451374"/>
                <a:ext cx="386968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61" name="Google Shape;1361;p41"/>
              <p:cNvCxnSpPr/>
              <p:nvPr/>
            </p:nvCxnSpPr>
            <p:spPr>
              <a:xfrm flipH="1" rot="10800000">
                <a:off x="4014229" y="2558489"/>
                <a:ext cx="555591" cy="2732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62" name="Google Shape;1362;p41"/>
              <p:cNvSpPr/>
              <p:nvPr/>
            </p:nvSpPr>
            <p:spPr>
              <a:xfrm>
                <a:off x="3302784" y="2362946"/>
                <a:ext cx="604889" cy="391088"/>
              </a:xfrm>
              <a:prstGeom prst="flowChartDelay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363" name="Google Shape;1363;p41"/>
              <p:cNvCxnSpPr/>
              <p:nvPr/>
            </p:nvCxnSpPr>
            <p:spPr>
              <a:xfrm>
                <a:off x="3158734" y="2670035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64" name="Google Shape;1364;p41"/>
              <p:cNvSpPr/>
              <p:nvPr/>
            </p:nvSpPr>
            <p:spPr>
              <a:xfrm>
                <a:off x="3901593" y="2503385"/>
                <a:ext cx="110209" cy="110209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grpSp>
          <p:nvGrpSpPr>
            <p:cNvPr id="1365" name="Google Shape;1365;p41"/>
            <p:cNvGrpSpPr/>
            <p:nvPr/>
          </p:nvGrpSpPr>
          <p:grpSpPr>
            <a:xfrm>
              <a:off x="3743749" y="4477648"/>
              <a:ext cx="1105288" cy="390754"/>
              <a:chOff x="3743749" y="4477648"/>
              <a:chExt cx="1105288" cy="390754"/>
            </a:xfrm>
          </p:grpSpPr>
          <p:cxnSp>
            <p:nvCxnSpPr>
              <p:cNvPr id="1366" name="Google Shape;1366;p41"/>
              <p:cNvCxnSpPr/>
              <p:nvPr/>
            </p:nvCxnSpPr>
            <p:spPr>
              <a:xfrm>
                <a:off x="3743749" y="4572474"/>
                <a:ext cx="287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67" name="Google Shape;1367;p41"/>
              <p:cNvCxnSpPr/>
              <p:nvPr/>
            </p:nvCxnSpPr>
            <p:spPr>
              <a:xfrm>
                <a:off x="3887098" y="4791137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68" name="Google Shape;1368;p41"/>
              <p:cNvSpPr/>
              <p:nvPr/>
            </p:nvSpPr>
            <p:spPr>
              <a:xfrm flipH="1">
                <a:off x="3917221" y="4477648"/>
                <a:ext cx="718815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369" name="Google Shape;1369;p41"/>
              <p:cNvCxnSpPr/>
              <p:nvPr/>
            </p:nvCxnSpPr>
            <p:spPr>
              <a:xfrm>
                <a:off x="4750142" y="4674426"/>
                <a:ext cx="9889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70" name="Google Shape;1370;p41"/>
              <p:cNvSpPr/>
              <p:nvPr/>
            </p:nvSpPr>
            <p:spPr>
              <a:xfrm>
                <a:off x="4637506" y="4616590"/>
                <a:ext cx="110209" cy="110209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grpSp>
          <p:nvGrpSpPr>
            <p:cNvPr id="1371" name="Google Shape;1371;p41"/>
            <p:cNvGrpSpPr/>
            <p:nvPr/>
          </p:nvGrpSpPr>
          <p:grpSpPr>
            <a:xfrm>
              <a:off x="4799589" y="4363037"/>
              <a:ext cx="986167" cy="400899"/>
              <a:chOff x="4799589" y="4363037"/>
              <a:chExt cx="986167" cy="400899"/>
            </a:xfrm>
          </p:grpSpPr>
          <p:cxnSp>
            <p:nvCxnSpPr>
              <p:cNvPr id="1372" name="Google Shape;1372;p41"/>
              <p:cNvCxnSpPr/>
              <p:nvPr/>
            </p:nvCxnSpPr>
            <p:spPr>
              <a:xfrm>
                <a:off x="4799589" y="4463357"/>
                <a:ext cx="180112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73" name="Google Shape;1373;p41"/>
              <p:cNvCxnSpPr/>
              <p:nvPr/>
            </p:nvCxnSpPr>
            <p:spPr>
              <a:xfrm>
                <a:off x="4835650" y="4678585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74" name="Google Shape;1374;p41"/>
              <p:cNvSpPr/>
              <p:nvPr/>
            </p:nvSpPr>
            <p:spPr>
              <a:xfrm flipH="1">
                <a:off x="4959187" y="4365096"/>
                <a:ext cx="718816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375" name="Google Shape;1375;p41"/>
              <p:cNvCxnSpPr/>
              <p:nvPr/>
            </p:nvCxnSpPr>
            <p:spPr>
              <a:xfrm>
                <a:off x="5686861" y="4561874"/>
                <a:ext cx="9889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76" name="Google Shape;1376;p41"/>
              <p:cNvSpPr/>
              <p:nvPr/>
            </p:nvSpPr>
            <p:spPr>
              <a:xfrm>
                <a:off x="4850229" y="4363037"/>
                <a:ext cx="149485" cy="400899"/>
              </a:xfrm>
              <a:prstGeom prst="rightBracket">
                <a:avLst>
                  <a:gd fmla="val 155885" name="adj"/>
                </a:avLst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grpSp>
          <p:nvGrpSpPr>
            <p:cNvPr id="1377" name="Google Shape;1377;p41"/>
            <p:cNvGrpSpPr/>
            <p:nvPr/>
          </p:nvGrpSpPr>
          <p:grpSpPr>
            <a:xfrm>
              <a:off x="1192079" y="3752309"/>
              <a:ext cx="847781" cy="440837"/>
              <a:chOff x="1375998" y="1459314"/>
              <a:chExt cx="1107839" cy="576064"/>
            </a:xfrm>
          </p:grpSpPr>
          <p:sp>
            <p:nvSpPr>
              <p:cNvPr id="1378" name="Google Shape;1378;p41"/>
              <p:cNvSpPr/>
              <p:nvPr/>
            </p:nvSpPr>
            <p:spPr>
              <a:xfrm rot="5400000">
                <a:off x="1618104" y="1405308"/>
                <a:ext cx="576064" cy="684076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379" name="Google Shape;1379;p41"/>
              <p:cNvSpPr/>
              <p:nvPr/>
            </p:nvSpPr>
            <p:spPr>
              <a:xfrm>
                <a:off x="2235515" y="1683598"/>
                <a:ext cx="119022" cy="126554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380" name="Google Shape;1380;p41"/>
              <p:cNvCxnSpPr>
                <a:endCxn id="1378" idx="3"/>
              </p:cNvCxnSpPr>
              <p:nvPr/>
            </p:nvCxnSpPr>
            <p:spPr>
              <a:xfrm>
                <a:off x="1375998" y="1747346"/>
                <a:ext cx="1881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81" name="Google Shape;1381;p41"/>
              <p:cNvCxnSpPr>
                <a:stCxn id="1379" idx="6"/>
              </p:cNvCxnSpPr>
              <p:nvPr/>
            </p:nvCxnSpPr>
            <p:spPr>
              <a:xfrm>
                <a:off x="2354537" y="1746875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1382" name="Google Shape;1382;p41"/>
            <p:cNvCxnSpPr/>
            <p:nvPr/>
          </p:nvCxnSpPr>
          <p:spPr>
            <a:xfrm>
              <a:off x="739882" y="4272311"/>
              <a:ext cx="5151543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83" name="Google Shape;1383;p41"/>
            <p:cNvCxnSpPr/>
            <p:nvPr/>
          </p:nvCxnSpPr>
          <p:spPr>
            <a:xfrm>
              <a:off x="704136" y="3578187"/>
              <a:ext cx="5187289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84" name="Google Shape;1384;p41"/>
            <p:cNvCxnSpPr>
              <a:endCxn id="1345" idx="3"/>
            </p:cNvCxnSpPr>
            <p:nvPr/>
          </p:nvCxnSpPr>
          <p:spPr>
            <a:xfrm flipH="1" rot="10800000">
              <a:off x="811949" y="3196523"/>
              <a:ext cx="558900" cy="381600"/>
            </a:xfrm>
            <a:prstGeom prst="bentConnector3">
              <a:avLst>
                <a:gd fmla="val 50000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85" name="Google Shape;1385;p41"/>
            <p:cNvCxnSpPr>
              <a:endCxn id="1378" idx="3"/>
            </p:cNvCxnSpPr>
            <p:nvPr/>
          </p:nvCxnSpPr>
          <p:spPr>
            <a:xfrm flipH="1" rot="10800000">
              <a:off x="811924" y="3972728"/>
              <a:ext cx="524100" cy="299700"/>
            </a:xfrm>
            <a:prstGeom prst="bentConnector3">
              <a:avLst>
                <a:gd fmla="val -244654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386" name="Google Shape;1386;p41"/>
            <p:cNvGrpSpPr/>
            <p:nvPr/>
          </p:nvGrpSpPr>
          <p:grpSpPr>
            <a:xfrm>
              <a:off x="6614467" y="3065034"/>
              <a:ext cx="1114016" cy="390754"/>
              <a:chOff x="6617785" y="2582617"/>
              <a:chExt cx="1114016" cy="390754"/>
            </a:xfrm>
          </p:grpSpPr>
          <p:cxnSp>
            <p:nvCxnSpPr>
              <p:cNvPr id="1387" name="Google Shape;1387;p41"/>
              <p:cNvCxnSpPr/>
              <p:nvPr/>
            </p:nvCxnSpPr>
            <p:spPr>
              <a:xfrm>
                <a:off x="6657708" y="2677443"/>
                <a:ext cx="36078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88" name="Google Shape;1388;p41"/>
              <p:cNvCxnSpPr/>
              <p:nvPr/>
            </p:nvCxnSpPr>
            <p:spPr>
              <a:xfrm>
                <a:off x="7632906" y="2772403"/>
                <a:ext cx="9889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89" name="Google Shape;1389;p41"/>
              <p:cNvCxnSpPr/>
              <p:nvPr/>
            </p:nvCxnSpPr>
            <p:spPr>
              <a:xfrm>
                <a:off x="6617785" y="2896106"/>
                <a:ext cx="410232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90" name="Google Shape;1390;p41"/>
              <p:cNvSpPr/>
              <p:nvPr/>
            </p:nvSpPr>
            <p:spPr>
              <a:xfrm flipH="1">
                <a:off x="6914090" y="2582617"/>
                <a:ext cx="718816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grpSp>
          <p:nvGrpSpPr>
            <p:cNvPr id="1391" name="Google Shape;1391;p41"/>
            <p:cNvGrpSpPr/>
            <p:nvPr/>
          </p:nvGrpSpPr>
          <p:grpSpPr>
            <a:xfrm>
              <a:off x="4283968" y="2465187"/>
              <a:ext cx="1376311" cy="390754"/>
              <a:chOff x="4283968" y="2465187"/>
              <a:chExt cx="1376311" cy="390754"/>
            </a:xfrm>
          </p:grpSpPr>
          <p:cxnSp>
            <p:nvCxnSpPr>
              <p:cNvPr id="1392" name="Google Shape;1392;p41"/>
              <p:cNvCxnSpPr/>
              <p:nvPr/>
            </p:nvCxnSpPr>
            <p:spPr>
              <a:xfrm>
                <a:off x="4535605" y="2560013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93" name="Google Shape;1393;p41"/>
              <p:cNvCxnSpPr/>
              <p:nvPr/>
            </p:nvCxnSpPr>
            <p:spPr>
              <a:xfrm>
                <a:off x="4283968" y="2778676"/>
                <a:ext cx="395686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94" name="Google Shape;1394;p41"/>
              <p:cNvSpPr/>
              <p:nvPr/>
            </p:nvSpPr>
            <p:spPr>
              <a:xfrm flipH="1">
                <a:off x="4565727" y="2465187"/>
                <a:ext cx="718815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395" name="Google Shape;1395;p41"/>
              <p:cNvCxnSpPr/>
              <p:nvPr/>
            </p:nvCxnSpPr>
            <p:spPr>
              <a:xfrm>
                <a:off x="5398648" y="2661965"/>
                <a:ext cx="261631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96" name="Google Shape;1396;p41"/>
              <p:cNvSpPr/>
              <p:nvPr/>
            </p:nvSpPr>
            <p:spPr>
              <a:xfrm>
                <a:off x="5286012" y="2604129"/>
                <a:ext cx="110209" cy="110209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sp>
          <p:nvSpPr>
            <p:cNvPr id="1397" name="Google Shape;1397;p41"/>
            <p:cNvSpPr/>
            <p:nvPr/>
          </p:nvSpPr>
          <p:spPr>
            <a:xfrm>
              <a:off x="519220" y="3387356"/>
              <a:ext cx="369829" cy="338744"/>
            </a:xfrm>
            <a:prstGeom prst="heptagon">
              <a:avLst>
                <a:gd fmla="val 102572" name="hf"/>
                <a:gd fmla="val 105210" name="vf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rgbClr val="0070C0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</a:t>
              </a:r>
              <a:endParaRPr/>
            </a:p>
          </p:txBody>
        </p:sp>
        <p:sp>
          <p:nvSpPr>
            <p:cNvPr id="1398" name="Google Shape;1398;p41"/>
            <p:cNvSpPr/>
            <p:nvPr/>
          </p:nvSpPr>
          <p:spPr>
            <a:xfrm>
              <a:off x="519221" y="4099865"/>
              <a:ext cx="369829" cy="338744"/>
            </a:xfrm>
            <a:prstGeom prst="heptagon">
              <a:avLst>
                <a:gd fmla="val 102572" name="hf"/>
                <a:gd fmla="val 105210" name="vf"/>
              </a:avLst>
            </a:prstGeom>
            <a:solidFill>
              <a:schemeClr val="lt1"/>
            </a:solidFill>
            <a:ln cap="flat" cmpd="sng" w="15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rgbClr val="0070C0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</a:t>
              </a:r>
              <a:endParaRPr/>
            </a:p>
          </p:txBody>
        </p:sp>
        <p:cxnSp>
          <p:nvCxnSpPr>
            <p:cNvPr id="1399" name="Google Shape;1399;p41"/>
            <p:cNvCxnSpPr/>
            <p:nvPr/>
          </p:nvCxnSpPr>
          <p:spPr>
            <a:xfrm>
              <a:off x="2025184" y="3196163"/>
              <a:ext cx="3866241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0" name="Google Shape;1400;p41"/>
            <p:cNvCxnSpPr/>
            <p:nvPr/>
          </p:nvCxnSpPr>
          <p:spPr>
            <a:xfrm>
              <a:off x="1998165" y="3969399"/>
              <a:ext cx="389326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1" name="Google Shape;1401;p41"/>
            <p:cNvCxnSpPr/>
            <p:nvPr/>
          </p:nvCxnSpPr>
          <p:spPr>
            <a:xfrm>
              <a:off x="2571429" y="2072896"/>
              <a:ext cx="0" cy="1505291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2" name="Google Shape;1402;p41"/>
            <p:cNvCxnSpPr/>
            <p:nvPr/>
          </p:nvCxnSpPr>
          <p:spPr>
            <a:xfrm>
              <a:off x="2339752" y="1854233"/>
              <a:ext cx="0" cy="2118496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3" name="Google Shape;1403;p41"/>
            <p:cNvCxnSpPr>
              <a:endCxn id="1404" idx="0"/>
            </p:cNvCxnSpPr>
            <p:nvPr/>
          </p:nvCxnSpPr>
          <p:spPr>
            <a:xfrm>
              <a:off x="2926878" y="2451248"/>
              <a:ext cx="0" cy="6930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5" name="Google Shape;1405;p41"/>
            <p:cNvCxnSpPr>
              <a:endCxn id="1406" idx="0"/>
            </p:cNvCxnSpPr>
            <p:nvPr/>
          </p:nvCxnSpPr>
          <p:spPr>
            <a:xfrm>
              <a:off x="3056838" y="2660564"/>
              <a:ext cx="22800" cy="12720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7" name="Google Shape;1407;p41"/>
            <p:cNvCxnSpPr/>
            <p:nvPr/>
          </p:nvCxnSpPr>
          <p:spPr>
            <a:xfrm>
              <a:off x="6667233" y="2052271"/>
              <a:ext cx="0" cy="625172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8" name="Google Shape;1408;p41"/>
            <p:cNvCxnSpPr/>
            <p:nvPr/>
          </p:nvCxnSpPr>
          <p:spPr>
            <a:xfrm>
              <a:off x="4283968" y="2778676"/>
              <a:ext cx="0" cy="799511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409" name="Google Shape;1409;p41"/>
            <p:cNvGrpSpPr/>
            <p:nvPr/>
          </p:nvGrpSpPr>
          <p:grpSpPr>
            <a:xfrm flipH="1" rot="-5400000">
              <a:off x="6336392" y="2586840"/>
              <a:ext cx="667502" cy="440837"/>
              <a:chOff x="1375997" y="1459309"/>
              <a:chExt cx="1107840" cy="576064"/>
            </a:xfrm>
          </p:grpSpPr>
          <p:sp>
            <p:nvSpPr>
              <p:cNvPr id="1410" name="Google Shape;1410;p41"/>
              <p:cNvSpPr/>
              <p:nvPr/>
            </p:nvSpPr>
            <p:spPr>
              <a:xfrm rot="5400000">
                <a:off x="1618104" y="1405303"/>
                <a:ext cx="576064" cy="684077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411" name="Google Shape;1411;p41"/>
              <p:cNvSpPr/>
              <p:nvPr/>
            </p:nvSpPr>
            <p:spPr>
              <a:xfrm>
                <a:off x="2235515" y="1683598"/>
                <a:ext cx="119022" cy="126554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412" name="Google Shape;1412;p41"/>
              <p:cNvCxnSpPr>
                <a:endCxn id="1410" idx="3"/>
              </p:cNvCxnSpPr>
              <p:nvPr/>
            </p:nvCxnSpPr>
            <p:spPr>
              <a:xfrm rot="10800000">
                <a:off x="1470047" y="1653291"/>
                <a:ext cx="0" cy="1881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13" name="Google Shape;1413;p41"/>
              <p:cNvCxnSpPr>
                <a:stCxn id="1411" idx="6"/>
              </p:cNvCxnSpPr>
              <p:nvPr/>
            </p:nvCxnSpPr>
            <p:spPr>
              <a:xfrm rot="10800000">
                <a:off x="2419187" y="1682225"/>
                <a:ext cx="0" cy="1293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414" name="Google Shape;1414;p41"/>
            <p:cNvGrpSpPr/>
            <p:nvPr/>
          </p:nvGrpSpPr>
          <p:grpSpPr>
            <a:xfrm>
              <a:off x="5637262" y="1862904"/>
              <a:ext cx="1029971" cy="390754"/>
              <a:chOff x="5637262" y="1862904"/>
              <a:chExt cx="1029971" cy="390754"/>
            </a:xfrm>
          </p:grpSpPr>
          <p:cxnSp>
            <p:nvCxnSpPr>
              <p:cNvPr id="1415" name="Google Shape;1415;p41"/>
              <p:cNvCxnSpPr/>
              <p:nvPr/>
            </p:nvCxnSpPr>
            <p:spPr>
              <a:xfrm>
                <a:off x="5819400" y="1957730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16" name="Google Shape;1416;p41"/>
              <p:cNvCxnSpPr/>
              <p:nvPr/>
            </p:nvCxnSpPr>
            <p:spPr>
              <a:xfrm>
                <a:off x="6568338" y="2052690"/>
                <a:ext cx="9889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17" name="Google Shape;1417;p41"/>
              <p:cNvCxnSpPr/>
              <p:nvPr/>
            </p:nvCxnSpPr>
            <p:spPr>
              <a:xfrm>
                <a:off x="5637262" y="2176393"/>
                <a:ext cx="30317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18" name="Google Shape;1418;p41"/>
              <p:cNvSpPr/>
              <p:nvPr/>
            </p:nvSpPr>
            <p:spPr>
              <a:xfrm flipH="1">
                <a:off x="5849522" y="1862904"/>
                <a:ext cx="718816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cxnSp>
          <p:nvCxnSpPr>
            <p:cNvPr id="1419" name="Google Shape;1419;p41"/>
            <p:cNvCxnSpPr/>
            <p:nvPr/>
          </p:nvCxnSpPr>
          <p:spPr>
            <a:xfrm>
              <a:off x="5650754" y="2176393"/>
              <a:ext cx="0" cy="499743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0" name="Google Shape;1420;p41"/>
            <p:cNvCxnSpPr/>
            <p:nvPr/>
          </p:nvCxnSpPr>
          <p:spPr>
            <a:xfrm>
              <a:off x="6622161" y="3375184"/>
              <a:ext cx="0" cy="119729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21" name="Google Shape;1421;p41"/>
            <p:cNvSpPr/>
            <p:nvPr/>
          </p:nvSpPr>
          <p:spPr>
            <a:xfrm>
              <a:off x="7715033" y="3071459"/>
              <a:ext cx="369829" cy="338744"/>
            </a:xfrm>
            <a:prstGeom prst="heptagon">
              <a:avLst>
                <a:gd fmla="val 102572" name="hf"/>
                <a:gd fmla="val 105210" name="vf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rgbClr val="0070C0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Z</a:t>
              </a:r>
              <a:endParaRPr/>
            </a:p>
          </p:txBody>
        </p:sp>
        <p:cxnSp>
          <p:nvCxnSpPr>
            <p:cNvPr id="1422" name="Google Shape;1422;p41"/>
            <p:cNvCxnSpPr/>
            <p:nvPr/>
          </p:nvCxnSpPr>
          <p:spPr>
            <a:xfrm>
              <a:off x="2717854" y="3191278"/>
              <a:ext cx="0" cy="1505291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3" name="Google Shape;1423;p41"/>
            <p:cNvCxnSpPr/>
            <p:nvPr/>
          </p:nvCxnSpPr>
          <p:spPr>
            <a:xfrm>
              <a:off x="2474510" y="4274341"/>
              <a:ext cx="0" cy="639326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4" name="Google Shape;1424;p41"/>
            <p:cNvCxnSpPr/>
            <p:nvPr/>
          </p:nvCxnSpPr>
          <p:spPr>
            <a:xfrm>
              <a:off x="3743749" y="3203844"/>
              <a:ext cx="0" cy="1385056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5" name="Google Shape;1425;p41"/>
            <p:cNvCxnSpPr/>
            <p:nvPr/>
          </p:nvCxnSpPr>
          <p:spPr>
            <a:xfrm>
              <a:off x="4807074" y="3962842"/>
              <a:ext cx="0" cy="512842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26" name="Google Shape;1426;p41"/>
            <p:cNvCxnSpPr/>
            <p:nvPr/>
          </p:nvCxnSpPr>
          <p:spPr>
            <a:xfrm>
              <a:off x="5766706" y="4562078"/>
              <a:ext cx="85545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27" name="Google Shape;1427;p41"/>
            <p:cNvSpPr/>
            <p:nvPr/>
          </p:nvSpPr>
          <p:spPr>
            <a:xfrm>
              <a:off x="2287549" y="3939200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28" name="Google Shape;1428;p41"/>
            <p:cNvSpPr/>
            <p:nvPr/>
          </p:nvSpPr>
          <p:spPr>
            <a:xfrm>
              <a:off x="2538025" y="3541352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29" name="Google Shape;1429;p41"/>
            <p:cNvSpPr/>
            <p:nvPr/>
          </p:nvSpPr>
          <p:spPr>
            <a:xfrm>
              <a:off x="2667979" y="3170916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30" name="Google Shape;1430;p41"/>
            <p:cNvSpPr/>
            <p:nvPr/>
          </p:nvSpPr>
          <p:spPr>
            <a:xfrm>
              <a:off x="2432323" y="4237663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04" name="Google Shape;1404;p41"/>
            <p:cNvSpPr/>
            <p:nvPr/>
          </p:nvSpPr>
          <p:spPr>
            <a:xfrm>
              <a:off x="2874677" y="3144248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31" name="Google Shape;1431;p41"/>
            <p:cNvSpPr/>
            <p:nvPr/>
          </p:nvSpPr>
          <p:spPr>
            <a:xfrm>
              <a:off x="3691547" y="3170916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32" name="Google Shape;1432;p41"/>
            <p:cNvSpPr/>
            <p:nvPr/>
          </p:nvSpPr>
          <p:spPr>
            <a:xfrm>
              <a:off x="4239822" y="3541352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33" name="Google Shape;1433;p41"/>
            <p:cNvSpPr/>
            <p:nvPr/>
          </p:nvSpPr>
          <p:spPr>
            <a:xfrm>
              <a:off x="4782960" y="3950235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06" name="Google Shape;1406;p41"/>
            <p:cNvSpPr/>
            <p:nvPr/>
          </p:nvSpPr>
          <p:spPr>
            <a:xfrm>
              <a:off x="3027437" y="3932564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42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1439" name="Google Shape;1439;p42"/>
          <p:cNvSpPr txBox="1"/>
          <p:nvPr>
            <p:ph idx="1" type="body"/>
          </p:nvPr>
        </p:nvSpPr>
        <p:spPr>
          <a:xfrm>
            <a:off x="2063552" y="980728"/>
            <a:ext cx="7992888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/>
              <a:t>Complete a tabela verdade para o circuito:</a:t>
            </a:r>
            <a:endParaRPr/>
          </a:p>
        </p:txBody>
      </p:sp>
      <p:graphicFrame>
        <p:nvGraphicFramePr>
          <p:cNvPr id="1440" name="Google Shape;1440;p42"/>
          <p:cNvGraphicFramePr/>
          <p:nvPr/>
        </p:nvGraphicFramePr>
        <p:xfrm>
          <a:off x="1782584" y="52033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478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sp>
        <p:nvSpPr>
          <p:cNvPr id="1441" name="Google Shape;1441;p42"/>
          <p:cNvSpPr txBox="1"/>
          <p:nvPr/>
        </p:nvSpPr>
        <p:spPr>
          <a:xfrm>
            <a:off x="1782584" y="4901538"/>
            <a:ext cx="171828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  <p:grpSp>
        <p:nvGrpSpPr>
          <p:cNvPr id="1442" name="Google Shape;1442;p42"/>
          <p:cNvGrpSpPr/>
          <p:nvPr/>
        </p:nvGrpSpPr>
        <p:grpSpPr>
          <a:xfrm>
            <a:off x="2063552" y="1800194"/>
            <a:ext cx="7565642" cy="3216788"/>
            <a:chOff x="519220" y="1774478"/>
            <a:chExt cx="7565642" cy="3216788"/>
          </a:xfrm>
        </p:grpSpPr>
        <p:grpSp>
          <p:nvGrpSpPr>
            <p:cNvPr id="1443" name="Google Shape;1443;p42"/>
            <p:cNvGrpSpPr/>
            <p:nvPr/>
          </p:nvGrpSpPr>
          <p:grpSpPr>
            <a:xfrm>
              <a:off x="1226904" y="2976105"/>
              <a:ext cx="847781" cy="440837"/>
              <a:chOff x="1375998" y="1459314"/>
              <a:chExt cx="1107839" cy="576064"/>
            </a:xfrm>
          </p:grpSpPr>
          <p:sp>
            <p:nvSpPr>
              <p:cNvPr id="1444" name="Google Shape;1444;p42"/>
              <p:cNvSpPr/>
              <p:nvPr/>
            </p:nvSpPr>
            <p:spPr>
              <a:xfrm rot="5400000">
                <a:off x="1618104" y="1405308"/>
                <a:ext cx="576064" cy="684076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445" name="Google Shape;1445;p42"/>
              <p:cNvSpPr/>
              <p:nvPr/>
            </p:nvSpPr>
            <p:spPr>
              <a:xfrm>
                <a:off x="2235515" y="1683598"/>
                <a:ext cx="119022" cy="126554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446" name="Google Shape;1446;p42"/>
              <p:cNvCxnSpPr>
                <a:endCxn id="1444" idx="3"/>
              </p:cNvCxnSpPr>
              <p:nvPr/>
            </p:nvCxnSpPr>
            <p:spPr>
              <a:xfrm>
                <a:off x="1375998" y="1747346"/>
                <a:ext cx="1881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47" name="Google Shape;1447;p42"/>
              <p:cNvCxnSpPr>
                <a:stCxn id="1445" idx="6"/>
              </p:cNvCxnSpPr>
              <p:nvPr/>
            </p:nvCxnSpPr>
            <p:spPr>
              <a:xfrm>
                <a:off x="2354537" y="1746875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448" name="Google Shape;1448;p42"/>
            <p:cNvGrpSpPr/>
            <p:nvPr/>
          </p:nvGrpSpPr>
          <p:grpSpPr>
            <a:xfrm>
              <a:off x="2339752" y="1774478"/>
              <a:ext cx="3492883" cy="391087"/>
              <a:chOff x="2339752" y="1774478"/>
              <a:chExt cx="3492883" cy="391087"/>
            </a:xfrm>
          </p:grpSpPr>
          <p:cxnSp>
            <p:nvCxnSpPr>
              <p:cNvPr id="1449" name="Google Shape;1449;p42"/>
              <p:cNvCxnSpPr/>
              <p:nvPr/>
            </p:nvCxnSpPr>
            <p:spPr>
              <a:xfrm>
                <a:off x="2339752" y="1862904"/>
                <a:ext cx="36857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0" name="Google Shape;1450;p42"/>
              <p:cNvCxnSpPr/>
              <p:nvPr/>
            </p:nvCxnSpPr>
            <p:spPr>
              <a:xfrm>
                <a:off x="3313217" y="1957864"/>
                <a:ext cx="2519418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51" name="Google Shape;1451;p42"/>
              <p:cNvSpPr/>
              <p:nvPr/>
            </p:nvSpPr>
            <p:spPr>
              <a:xfrm>
                <a:off x="2708328" y="1774478"/>
                <a:ext cx="604889" cy="391087"/>
              </a:xfrm>
              <a:prstGeom prst="flowChartDelay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452" name="Google Shape;1452;p42"/>
              <p:cNvCxnSpPr/>
              <p:nvPr/>
            </p:nvCxnSpPr>
            <p:spPr>
              <a:xfrm>
                <a:off x="2564278" y="2081567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453" name="Google Shape;1453;p42"/>
            <p:cNvGrpSpPr/>
            <p:nvPr/>
          </p:nvGrpSpPr>
          <p:grpSpPr>
            <a:xfrm>
              <a:off x="2918953" y="2380649"/>
              <a:ext cx="1663498" cy="390754"/>
              <a:chOff x="2918953" y="2380649"/>
              <a:chExt cx="1663498" cy="390754"/>
            </a:xfrm>
          </p:grpSpPr>
          <p:cxnSp>
            <p:nvCxnSpPr>
              <p:cNvPr id="1454" name="Google Shape;1454;p42"/>
              <p:cNvCxnSpPr/>
              <p:nvPr/>
            </p:nvCxnSpPr>
            <p:spPr>
              <a:xfrm>
                <a:off x="3047333" y="2676577"/>
                <a:ext cx="267376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5" name="Google Shape;1455;p42"/>
              <p:cNvCxnSpPr/>
              <p:nvPr/>
            </p:nvCxnSpPr>
            <p:spPr>
              <a:xfrm>
                <a:off x="3929122" y="2562567"/>
                <a:ext cx="653329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56" name="Google Shape;1456;p42"/>
              <p:cNvCxnSpPr/>
              <p:nvPr/>
            </p:nvCxnSpPr>
            <p:spPr>
              <a:xfrm>
                <a:off x="2918953" y="2457914"/>
                <a:ext cx="39575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57" name="Google Shape;1457;p42"/>
              <p:cNvSpPr/>
              <p:nvPr/>
            </p:nvSpPr>
            <p:spPr>
              <a:xfrm rot="10800000">
                <a:off x="3200781" y="2380649"/>
                <a:ext cx="718816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grpSp>
          <p:nvGrpSpPr>
            <p:cNvPr id="1458" name="Google Shape;1458;p42"/>
            <p:cNvGrpSpPr/>
            <p:nvPr/>
          </p:nvGrpSpPr>
          <p:grpSpPr>
            <a:xfrm flipH="1" rot="10800000">
              <a:off x="2470778" y="4600178"/>
              <a:ext cx="1654004" cy="391088"/>
              <a:chOff x="2915816" y="2362946"/>
              <a:chExt cx="1654004" cy="391088"/>
            </a:xfrm>
          </p:grpSpPr>
          <p:cxnSp>
            <p:nvCxnSpPr>
              <p:cNvPr id="1459" name="Google Shape;1459;p42"/>
              <p:cNvCxnSpPr/>
              <p:nvPr/>
            </p:nvCxnSpPr>
            <p:spPr>
              <a:xfrm>
                <a:off x="2915816" y="2451374"/>
                <a:ext cx="386968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0" name="Google Shape;1460;p42"/>
              <p:cNvCxnSpPr/>
              <p:nvPr/>
            </p:nvCxnSpPr>
            <p:spPr>
              <a:xfrm flipH="1" rot="10800000">
                <a:off x="4014229" y="2558489"/>
                <a:ext cx="555591" cy="2732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61" name="Google Shape;1461;p42"/>
              <p:cNvSpPr/>
              <p:nvPr/>
            </p:nvSpPr>
            <p:spPr>
              <a:xfrm>
                <a:off x="3302784" y="2362946"/>
                <a:ext cx="604889" cy="391088"/>
              </a:xfrm>
              <a:prstGeom prst="flowChartDelay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462" name="Google Shape;1462;p42"/>
              <p:cNvCxnSpPr/>
              <p:nvPr/>
            </p:nvCxnSpPr>
            <p:spPr>
              <a:xfrm>
                <a:off x="3158734" y="2670035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63" name="Google Shape;1463;p42"/>
              <p:cNvSpPr/>
              <p:nvPr/>
            </p:nvSpPr>
            <p:spPr>
              <a:xfrm>
                <a:off x="3901593" y="2503385"/>
                <a:ext cx="110209" cy="110209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grpSp>
          <p:nvGrpSpPr>
            <p:cNvPr id="1464" name="Google Shape;1464;p42"/>
            <p:cNvGrpSpPr/>
            <p:nvPr/>
          </p:nvGrpSpPr>
          <p:grpSpPr>
            <a:xfrm>
              <a:off x="3743749" y="4477648"/>
              <a:ext cx="1105288" cy="390754"/>
              <a:chOff x="3743749" y="4477648"/>
              <a:chExt cx="1105288" cy="390754"/>
            </a:xfrm>
          </p:grpSpPr>
          <p:cxnSp>
            <p:nvCxnSpPr>
              <p:cNvPr id="1465" name="Google Shape;1465;p42"/>
              <p:cNvCxnSpPr/>
              <p:nvPr/>
            </p:nvCxnSpPr>
            <p:spPr>
              <a:xfrm>
                <a:off x="3743749" y="4572474"/>
                <a:ext cx="287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66" name="Google Shape;1466;p42"/>
              <p:cNvCxnSpPr/>
              <p:nvPr/>
            </p:nvCxnSpPr>
            <p:spPr>
              <a:xfrm>
                <a:off x="3887098" y="4791137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67" name="Google Shape;1467;p42"/>
              <p:cNvSpPr/>
              <p:nvPr/>
            </p:nvSpPr>
            <p:spPr>
              <a:xfrm flipH="1">
                <a:off x="3917221" y="4477648"/>
                <a:ext cx="718815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468" name="Google Shape;1468;p42"/>
              <p:cNvCxnSpPr/>
              <p:nvPr/>
            </p:nvCxnSpPr>
            <p:spPr>
              <a:xfrm>
                <a:off x="4750142" y="4674426"/>
                <a:ext cx="9889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69" name="Google Shape;1469;p42"/>
              <p:cNvSpPr/>
              <p:nvPr/>
            </p:nvSpPr>
            <p:spPr>
              <a:xfrm>
                <a:off x="4637506" y="4616590"/>
                <a:ext cx="110209" cy="110209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grpSp>
          <p:nvGrpSpPr>
            <p:cNvPr id="1470" name="Google Shape;1470;p42"/>
            <p:cNvGrpSpPr/>
            <p:nvPr/>
          </p:nvGrpSpPr>
          <p:grpSpPr>
            <a:xfrm>
              <a:off x="4799589" y="4363037"/>
              <a:ext cx="986167" cy="400899"/>
              <a:chOff x="4799589" y="4363037"/>
              <a:chExt cx="986167" cy="400899"/>
            </a:xfrm>
          </p:grpSpPr>
          <p:cxnSp>
            <p:nvCxnSpPr>
              <p:cNvPr id="1471" name="Google Shape;1471;p42"/>
              <p:cNvCxnSpPr/>
              <p:nvPr/>
            </p:nvCxnSpPr>
            <p:spPr>
              <a:xfrm>
                <a:off x="4799589" y="4463357"/>
                <a:ext cx="180112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72" name="Google Shape;1472;p42"/>
              <p:cNvCxnSpPr/>
              <p:nvPr/>
            </p:nvCxnSpPr>
            <p:spPr>
              <a:xfrm>
                <a:off x="4835650" y="4678585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73" name="Google Shape;1473;p42"/>
              <p:cNvSpPr/>
              <p:nvPr/>
            </p:nvSpPr>
            <p:spPr>
              <a:xfrm flipH="1">
                <a:off x="4959187" y="4365096"/>
                <a:ext cx="718816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474" name="Google Shape;1474;p42"/>
              <p:cNvCxnSpPr/>
              <p:nvPr/>
            </p:nvCxnSpPr>
            <p:spPr>
              <a:xfrm>
                <a:off x="5686861" y="4561874"/>
                <a:ext cx="9889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75" name="Google Shape;1475;p42"/>
              <p:cNvSpPr/>
              <p:nvPr/>
            </p:nvSpPr>
            <p:spPr>
              <a:xfrm>
                <a:off x="4850229" y="4363037"/>
                <a:ext cx="149485" cy="400899"/>
              </a:xfrm>
              <a:prstGeom prst="rightBracket">
                <a:avLst>
                  <a:gd fmla="val 155885" name="adj"/>
                </a:avLst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grpSp>
          <p:nvGrpSpPr>
            <p:cNvPr id="1476" name="Google Shape;1476;p42"/>
            <p:cNvGrpSpPr/>
            <p:nvPr/>
          </p:nvGrpSpPr>
          <p:grpSpPr>
            <a:xfrm>
              <a:off x="1192079" y="3752309"/>
              <a:ext cx="847781" cy="440837"/>
              <a:chOff x="1375998" y="1459314"/>
              <a:chExt cx="1107839" cy="576064"/>
            </a:xfrm>
          </p:grpSpPr>
          <p:sp>
            <p:nvSpPr>
              <p:cNvPr id="1477" name="Google Shape;1477;p42"/>
              <p:cNvSpPr/>
              <p:nvPr/>
            </p:nvSpPr>
            <p:spPr>
              <a:xfrm rot="5400000">
                <a:off x="1618104" y="1405308"/>
                <a:ext cx="576064" cy="684076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478" name="Google Shape;1478;p42"/>
              <p:cNvSpPr/>
              <p:nvPr/>
            </p:nvSpPr>
            <p:spPr>
              <a:xfrm>
                <a:off x="2235515" y="1683598"/>
                <a:ext cx="119022" cy="126554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479" name="Google Shape;1479;p42"/>
              <p:cNvCxnSpPr>
                <a:endCxn id="1477" idx="3"/>
              </p:cNvCxnSpPr>
              <p:nvPr/>
            </p:nvCxnSpPr>
            <p:spPr>
              <a:xfrm>
                <a:off x="1375998" y="1747346"/>
                <a:ext cx="1881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0" name="Google Shape;1480;p42"/>
              <p:cNvCxnSpPr>
                <a:stCxn id="1478" idx="6"/>
              </p:cNvCxnSpPr>
              <p:nvPr/>
            </p:nvCxnSpPr>
            <p:spPr>
              <a:xfrm>
                <a:off x="2354537" y="1746875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1481" name="Google Shape;1481;p42"/>
            <p:cNvCxnSpPr/>
            <p:nvPr/>
          </p:nvCxnSpPr>
          <p:spPr>
            <a:xfrm>
              <a:off x="739882" y="4272311"/>
              <a:ext cx="5151543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82" name="Google Shape;1482;p42"/>
            <p:cNvCxnSpPr/>
            <p:nvPr/>
          </p:nvCxnSpPr>
          <p:spPr>
            <a:xfrm>
              <a:off x="704136" y="3578187"/>
              <a:ext cx="5187289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83" name="Google Shape;1483;p42"/>
            <p:cNvCxnSpPr>
              <a:endCxn id="1444" idx="3"/>
            </p:cNvCxnSpPr>
            <p:nvPr/>
          </p:nvCxnSpPr>
          <p:spPr>
            <a:xfrm flipH="1" rot="10800000">
              <a:off x="811949" y="3196523"/>
              <a:ext cx="558900" cy="381600"/>
            </a:xfrm>
            <a:prstGeom prst="bentConnector3">
              <a:avLst>
                <a:gd fmla="val 50000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84" name="Google Shape;1484;p42"/>
            <p:cNvCxnSpPr>
              <a:endCxn id="1477" idx="3"/>
            </p:cNvCxnSpPr>
            <p:nvPr/>
          </p:nvCxnSpPr>
          <p:spPr>
            <a:xfrm flipH="1" rot="10800000">
              <a:off x="811924" y="3972728"/>
              <a:ext cx="524100" cy="299700"/>
            </a:xfrm>
            <a:prstGeom prst="bentConnector3">
              <a:avLst>
                <a:gd fmla="val -244654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485" name="Google Shape;1485;p42"/>
            <p:cNvGrpSpPr/>
            <p:nvPr/>
          </p:nvGrpSpPr>
          <p:grpSpPr>
            <a:xfrm>
              <a:off x="6614467" y="3065034"/>
              <a:ext cx="1114016" cy="390754"/>
              <a:chOff x="6617785" y="2582617"/>
              <a:chExt cx="1114016" cy="390754"/>
            </a:xfrm>
          </p:grpSpPr>
          <p:cxnSp>
            <p:nvCxnSpPr>
              <p:cNvPr id="1486" name="Google Shape;1486;p42"/>
              <p:cNvCxnSpPr/>
              <p:nvPr/>
            </p:nvCxnSpPr>
            <p:spPr>
              <a:xfrm>
                <a:off x="6657708" y="2677443"/>
                <a:ext cx="36078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7" name="Google Shape;1487;p42"/>
              <p:cNvCxnSpPr/>
              <p:nvPr/>
            </p:nvCxnSpPr>
            <p:spPr>
              <a:xfrm>
                <a:off x="7632906" y="2772403"/>
                <a:ext cx="9889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88" name="Google Shape;1488;p42"/>
              <p:cNvCxnSpPr/>
              <p:nvPr/>
            </p:nvCxnSpPr>
            <p:spPr>
              <a:xfrm>
                <a:off x="6617785" y="2896106"/>
                <a:ext cx="410232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89" name="Google Shape;1489;p42"/>
              <p:cNvSpPr/>
              <p:nvPr/>
            </p:nvSpPr>
            <p:spPr>
              <a:xfrm flipH="1">
                <a:off x="6914090" y="2582617"/>
                <a:ext cx="718816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grpSp>
          <p:nvGrpSpPr>
            <p:cNvPr id="1490" name="Google Shape;1490;p42"/>
            <p:cNvGrpSpPr/>
            <p:nvPr/>
          </p:nvGrpSpPr>
          <p:grpSpPr>
            <a:xfrm>
              <a:off x="4283968" y="2465187"/>
              <a:ext cx="1376311" cy="390754"/>
              <a:chOff x="4283968" y="2465187"/>
              <a:chExt cx="1376311" cy="390754"/>
            </a:xfrm>
          </p:grpSpPr>
          <p:cxnSp>
            <p:nvCxnSpPr>
              <p:cNvPr id="1491" name="Google Shape;1491;p42"/>
              <p:cNvCxnSpPr/>
              <p:nvPr/>
            </p:nvCxnSpPr>
            <p:spPr>
              <a:xfrm>
                <a:off x="4535605" y="2560013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92" name="Google Shape;1492;p42"/>
              <p:cNvCxnSpPr/>
              <p:nvPr/>
            </p:nvCxnSpPr>
            <p:spPr>
              <a:xfrm>
                <a:off x="4283968" y="2778676"/>
                <a:ext cx="395686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93" name="Google Shape;1493;p42"/>
              <p:cNvSpPr/>
              <p:nvPr/>
            </p:nvSpPr>
            <p:spPr>
              <a:xfrm flipH="1">
                <a:off x="4565727" y="2465187"/>
                <a:ext cx="718815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494" name="Google Shape;1494;p42"/>
              <p:cNvCxnSpPr/>
              <p:nvPr/>
            </p:nvCxnSpPr>
            <p:spPr>
              <a:xfrm>
                <a:off x="5398648" y="2661965"/>
                <a:ext cx="261631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95" name="Google Shape;1495;p42"/>
              <p:cNvSpPr/>
              <p:nvPr/>
            </p:nvSpPr>
            <p:spPr>
              <a:xfrm>
                <a:off x="5286012" y="2604129"/>
                <a:ext cx="110209" cy="110209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sp>
          <p:nvSpPr>
            <p:cNvPr id="1496" name="Google Shape;1496;p42"/>
            <p:cNvSpPr/>
            <p:nvPr/>
          </p:nvSpPr>
          <p:spPr>
            <a:xfrm>
              <a:off x="519220" y="3387356"/>
              <a:ext cx="369829" cy="338744"/>
            </a:xfrm>
            <a:prstGeom prst="heptagon">
              <a:avLst>
                <a:gd fmla="val 102572" name="hf"/>
                <a:gd fmla="val 105210" name="vf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rgbClr val="0070C0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</a:t>
              </a:r>
              <a:endParaRPr/>
            </a:p>
          </p:txBody>
        </p:sp>
        <p:sp>
          <p:nvSpPr>
            <p:cNvPr id="1497" name="Google Shape;1497;p42"/>
            <p:cNvSpPr/>
            <p:nvPr/>
          </p:nvSpPr>
          <p:spPr>
            <a:xfrm>
              <a:off x="519221" y="4099865"/>
              <a:ext cx="369829" cy="338744"/>
            </a:xfrm>
            <a:prstGeom prst="heptagon">
              <a:avLst>
                <a:gd fmla="val 102572" name="hf"/>
                <a:gd fmla="val 105210" name="vf"/>
              </a:avLst>
            </a:prstGeom>
            <a:solidFill>
              <a:schemeClr val="lt1"/>
            </a:solidFill>
            <a:ln cap="flat" cmpd="sng" w="15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rgbClr val="0070C0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</a:t>
              </a:r>
              <a:endParaRPr/>
            </a:p>
          </p:txBody>
        </p:sp>
        <p:cxnSp>
          <p:nvCxnSpPr>
            <p:cNvPr id="1498" name="Google Shape;1498;p42"/>
            <p:cNvCxnSpPr/>
            <p:nvPr/>
          </p:nvCxnSpPr>
          <p:spPr>
            <a:xfrm>
              <a:off x="2025184" y="3196163"/>
              <a:ext cx="3866241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99" name="Google Shape;1499;p42"/>
            <p:cNvCxnSpPr/>
            <p:nvPr/>
          </p:nvCxnSpPr>
          <p:spPr>
            <a:xfrm>
              <a:off x="1998165" y="3969399"/>
              <a:ext cx="389326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00" name="Google Shape;1500;p42"/>
            <p:cNvCxnSpPr/>
            <p:nvPr/>
          </p:nvCxnSpPr>
          <p:spPr>
            <a:xfrm>
              <a:off x="2571429" y="2072896"/>
              <a:ext cx="0" cy="1505291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01" name="Google Shape;1501;p42"/>
            <p:cNvCxnSpPr/>
            <p:nvPr/>
          </p:nvCxnSpPr>
          <p:spPr>
            <a:xfrm>
              <a:off x="2339752" y="1854233"/>
              <a:ext cx="0" cy="2118496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02" name="Google Shape;1502;p42"/>
            <p:cNvCxnSpPr>
              <a:endCxn id="1503" idx="0"/>
            </p:cNvCxnSpPr>
            <p:nvPr/>
          </p:nvCxnSpPr>
          <p:spPr>
            <a:xfrm>
              <a:off x="2926878" y="2451248"/>
              <a:ext cx="0" cy="6930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04" name="Google Shape;1504;p42"/>
            <p:cNvCxnSpPr>
              <a:endCxn id="1505" idx="0"/>
            </p:cNvCxnSpPr>
            <p:nvPr/>
          </p:nvCxnSpPr>
          <p:spPr>
            <a:xfrm>
              <a:off x="3056838" y="2660564"/>
              <a:ext cx="22800" cy="12720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06" name="Google Shape;1506;p42"/>
            <p:cNvCxnSpPr/>
            <p:nvPr/>
          </p:nvCxnSpPr>
          <p:spPr>
            <a:xfrm>
              <a:off x="6667233" y="2052271"/>
              <a:ext cx="0" cy="625172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07" name="Google Shape;1507;p42"/>
            <p:cNvCxnSpPr/>
            <p:nvPr/>
          </p:nvCxnSpPr>
          <p:spPr>
            <a:xfrm>
              <a:off x="4283968" y="2778676"/>
              <a:ext cx="0" cy="799511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08" name="Google Shape;1508;p42"/>
            <p:cNvGrpSpPr/>
            <p:nvPr/>
          </p:nvGrpSpPr>
          <p:grpSpPr>
            <a:xfrm flipH="1" rot="-5400000">
              <a:off x="6336392" y="2586840"/>
              <a:ext cx="667502" cy="440837"/>
              <a:chOff x="1375997" y="1459309"/>
              <a:chExt cx="1107840" cy="576064"/>
            </a:xfrm>
          </p:grpSpPr>
          <p:sp>
            <p:nvSpPr>
              <p:cNvPr id="1509" name="Google Shape;1509;p42"/>
              <p:cNvSpPr/>
              <p:nvPr/>
            </p:nvSpPr>
            <p:spPr>
              <a:xfrm rot="5400000">
                <a:off x="1618104" y="1405303"/>
                <a:ext cx="576064" cy="684077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510" name="Google Shape;1510;p42"/>
              <p:cNvSpPr/>
              <p:nvPr/>
            </p:nvSpPr>
            <p:spPr>
              <a:xfrm>
                <a:off x="2235515" y="1683598"/>
                <a:ext cx="119022" cy="126554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511" name="Google Shape;1511;p42"/>
              <p:cNvCxnSpPr>
                <a:endCxn id="1509" idx="3"/>
              </p:cNvCxnSpPr>
              <p:nvPr/>
            </p:nvCxnSpPr>
            <p:spPr>
              <a:xfrm rot="10800000">
                <a:off x="1470047" y="1653291"/>
                <a:ext cx="0" cy="1881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12" name="Google Shape;1512;p42"/>
              <p:cNvCxnSpPr>
                <a:stCxn id="1510" idx="6"/>
              </p:cNvCxnSpPr>
              <p:nvPr/>
            </p:nvCxnSpPr>
            <p:spPr>
              <a:xfrm rot="10800000">
                <a:off x="2419187" y="1682225"/>
                <a:ext cx="0" cy="1293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513" name="Google Shape;1513;p42"/>
            <p:cNvGrpSpPr/>
            <p:nvPr/>
          </p:nvGrpSpPr>
          <p:grpSpPr>
            <a:xfrm>
              <a:off x="5637262" y="1862904"/>
              <a:ext cx="1029971" cy="390754"/>
              <a:chOff x="5637262" y="1862904"/>
              <a:chExt cx="1029971" cy="390754"/>
            </a:xfrm>
          </p:grpSpPr>
          <p:cxnSp>
            <p:nvCxnSpPr>
              <p:cNvPr id="1514" name="Google Shape;1514;p42"/>
              <p:cNvCxnSpPr/>
              <p:nvPr/>
            </p:nvCxnSpPr>
            <p:spPr>
              <a:xfrm>
                <a:off x="5819400" y="1957730"/>
                <a:ext cx="14405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15" name="Google Shape;1515;p42"/>
              <p:cNvCxnSpPr/>
              <p:nvPr/>
            </p:nvCxnSpPr>
            <p:spPr>
              <a:xfrm>
                <a:off x="6568338" y="2052690"/>
                <a:ext cx="98895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16" name="Google Shape;1516;p42"/>
              <p:cNvCxnSpPr/>
              <p:nvPr/>
            </p:nvCxnSpPr>
            <p:spPr>
              <a:xfrm>
                <a:off x="5637262" y="2176393"/>
                <a:ext cx="30317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517" name="Google Shape;1517;p42"/>
              <p:cNvSpPr/>
              <p:nvPr/>
            </p:nvSpPr>
            <p:spPr>
              <a:xfrm flipH="1">
                <a:off x="5849522" y="1862904"/>
                <a:ext cx="718816" cy="390754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cxnSp>
          <p:nvCxnSpPr>
            <p:cNvPr id="1518" name="Google Shape;1518;p42"/>
            <p:cNvCxnSpPr/>
            <p:nvPr/>
          </p:nvCxnSpPr>
          <p:spPr>
            <a:xfrm>
              <a:off x="5650754" y="2176393"/>
              <a:ext cx="0" cy="499743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19" name="Google Shape;1519;p42"/>
            <p:cNvCxnSpPr/>
            <p:nvPr/>
          </p:nvCxnSpPr>
          <p:spPr>
            <a:xfrm>
              <a:off x="6622161" y="3375184"/>
              <a:ext cx="0" cy="119729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20" name="Google Shape;1520;p42"/>
            <p:cNvSpPr/>
            <p:nvPr/>
          </p:nvSpPr>
          <p:spPr>
            <a:xfrm>
              <a:off x="7715033" y="3071459"/>
              <a:ext cx="369829" cy="338744"/>
            </a:xfrm>
            <a:prstGeom prst="heptagon">
              <a:avLst>
                <a:gd fmla="val 102572" name="hf"/>
                <a:gd fmla="val 105210" name="vf"/>
              </a:avLst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rgbClr val="0070C0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Z</a:t>
              </a:r>
              <a:endParaRPr/>
            </a:p>
          </p:txBody>
        </p:sp>
        <p:cxnSp>
          <p:nvCxnSpPr>
            <p:cNvPr id="1521" name="Google Shape;1521;p42"/>
            <p:cNvCxnSpPr/>
            <p:nvPr/>
          </p:nvCxnSpPr>
          <p:spPr>
            <a:xfrm>
              <a:off x="2717854" y="3191278"/>
              <a:ext cx="0" cy="1505291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22" name="Google Shape;1522;p42"/>
            <p:cNvCxnSpPr/>
            <p:nvPr/>
          </p:nvCxnSpPr>
          <p:spPr>
            <a:xfrm>
              <a:off x="2474510" y="4274341"/>
              <a:ext cx="0" cy="639326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23" name="Google Shape;1523;p42"/>
            <p:cNvCxnSpPr/>
            <p:nvPr/>
          </p:nvCxnSpPr>
          <p:spPr>
            <a:xfrm>
              <a:off x="3743749" y="3203844"/>
              <a:ext cx="0" cy="1385056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24" name="Google Shape;1524;p42"/>
            <p:cNvCxnSpPr/>
            <p:nvPr/>
          </p:nvCxnSpPr>
          <p:spPr>
            <a:xfrm>
              <a:off x="4807074" y="3962842"/>
              <a:ext cx="0" cy="512842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25" name="Google Shape;1525;p42"/>
            <p:cNvCxnSpPr/>
            <p:nvPr/>
          </p:nvCxnSpPr>
          <p:spPr>
            <a:xfrm>
              <a:off x="5766706" y="4562078"/>
              <a:ext cx="855455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26" name="Google Shape;1526;p42"/>
            <p:cNvSpPr/>
            <p:nvPr/>
          </p:nvSpPr>
          <p:spPr>
            <a:xfrm>
              <a:off x="2287549" y="3939200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27" name="Google Shape;1527;p42"/>
            <p:cNvSpPr/>
            <p:nvPr/>
          </p:nvSpPr>
          <p:spPr>
            <a:xfrm>
              <a:off x="2538025" y="3541352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28" name="Google Shape;1528;p42"/>
            <p:cNvSpPr/>
            <p:nvPr/>
          </p:nvSpPr>
          <p:spPr>
            <a:xfrm>
              <a:off x="2667979" y="3170916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29" name="Google Shape;1529;p42"/>
            <p:cNvSpPr/>
            <p:nvPr/>
          </p:nvSpPr>
          <p:spPr>
            <a:xfrm>
              <a:off x="2432323" y="4237663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03" name="Google Shape;1503;p42"/>
            <p:cNvSpPr/>
            <p:nvPr/>
          </p:nvSpPr>
          <p:spPr>
            <a:xfrm>
              <a:off x="2874677" y="3144248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30" name="Google Shape;1530;p42"/>
            <p:cNvSpPr/>
            <p:nvPr/>
          </p:nvSpPr>
          <p:spPr>
            <a:xfrm>
              <a:off x="3691547" y="3170916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31" name="Google Shape;1531;p42"/>
            <p:cNvSpPr/>
            <p:nvPr/>
          </p:nvSpPr>
          <p:spPr>
            <a:xfrm>
              <a:off x="4239822" y="3541352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32" name="Google Shape;1532;p42"/>
            <p:cNvSpPr/>
            <p:nvPr/>
          </p:nvSpPr>
          <p:spPr>
            <a:xfrm>
              <a:off x="4782960" y="3950235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05" name="Google Shape;1505;p42"/>
            <p:cNvSpPr/>
            <p:nvPr/>
          </p:nvSpPr>
          <p:spPr>
            <a:xfrm>
              <a:off x="3027437" y="3932564"/>
              <a:ext cx="104403" cy="73670"/>
            </a:xfrm>
            <a:prstGeom prst="rect">
              <a:avLst/>
            </a:prstGeom>
            <a:gradFill>
              <a:gsLst>
                <a:gs pos="0">
                  <a:srgbClr val="484848"/>
                </a:gs>
                <a:gs pos="100000">
                  <a:schemeClr val="dk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1533" name="Google Shape;1533;p42"/>
          <p:cNvSpPr txBox="1"/>
          <p:nvPr/>
        </p:nvSpPr>
        <p:spPr>
          <a:xfrm>
            <a:off x="4341017" y="1797871"/>
            <a:ext cx="3241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34" name="Google Shape;1534;p42"/>
          <p:cNvSpPr txBox="1"/>
          <p:nvPr/>
        </p:nvSpPr>
        <p:spPr>
          <a:xfrm>
            <a:off x="4989621" y="2389042"/>
            <a:ext cx="3305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35" name="Google Shape;1535;p42"/>
          <p:cNvSpPr txBox="1"/>
          <p:nvPr/>
        </p:nvSpPr>
        <p:spPr>
          <a:xfrm>
            <a:off x="6339737" y="2483630"/>
            <a:ext cx="2952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36" name="Google Shape;1536;p42"/>
          <p:cNvSpPr txBox="1"/>
          <p:nvPr/>
        </p:nvSpPr>
        <p:spPr>
          <a:xfrm>
            <a:off x="7639571" y="1908679"/>
            <a:ext cx="2952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37" name="Google Shape;1537;p42"/>
          <p:cNvSpPr txBox="1"/>
          <p:nvPr/>
        </p:nvSpPr>
        <p:spPr>
          <a:xfrm>
            <a:off x="4501268" y="4634011"/>
            <a:ext cx="3433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38" name="Google Shape;1538;p42"/>
          <p:cNvSpPr txBox="1"/>
          <p:nvPr/>
        </p:nvSpPr>
        <p:spPr>
          <a:xfrm>
            <a:off x="5665853" y="4520693"/>
            <a:ext cx="3433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39" name="Google Shape;1539;p42"/>
          <p:cNvSpPr txBox="1"/>
          <p:nvPr/>
        </p:nvSpPr>
        <p:spPr>
          <a:xfrm>
            <a:off x="6729964" y="4407350"/>
            <a:ext cx="24397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40" name="Google Shape;1540;p42"/>
          <p:cNvSpPr txBox="1"/>
          <p:nvPr/>
        </p:nvSpPr>
        <p:spPr>
          <a:xfrm>
            <a:off x="8672777" y="3109139"/>
            <a:ext cx="2824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4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5" name="Google Shape;1545;p43"/>
          <p:cNvGrpSpPr/>
          <p:nvPr/>
        </p:nvGrpSpPr>
        <p:grpSpPr>
          <a:xfrm>
            <a:off x="1737918" y="3824327"/>
            <a:ext cx="8503277" cy="531722"/>
            <a:chOff x="173248" y="3390328"/>
            <a:chExt cx="8503277" cy="531722"/>
          </a:xfrm>
        </p:grpSpPr>
        <p:sp>
          <p:nvSpPr>
            <p:cNvPr id="1546" name="Google Shape;1546;p43"/>
            <p:cNvSpPr txBox="1"/>
            <p:nvPr/>
          </p:nvSpPr>
          <p:spPr>
            <a:xfrm>
              <a:off x="173248" y="3539624"/>
              <a:ext cx="32412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C</a:t>
              </a:r>
              <a:endParaRPr/>
            </a:p>
          </p:txBody>
        </p:sp>
        <p:sp>
          <p:nvSpPr>
            <p:cNvPr id="1547" name="Google Shape;1547;p43"/>
            <p:cNvSpPr/>
            <p:nvPr/>
          </p:nvSpPr>
          <p:spPr>
            <a:xfrm>
              <a:off x="611708" y="3664919"/>
              <a:ext cx="144016" cy="118742"/>
            </a:xfrm>
            <a:prstGeom prst="rect">
              <a:avLst/>
            </a:prstGeom>
            <a:solidFill>
              <a:schemeClr val="lt1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grpSp>
          <p:nvGrpSpPr>
            <p:cNvPr id="1548" name="Google Shape;1548;p43"/>
            <p:cNvGrpSpPr/>
            <p:nvPr/>
          </p:nvGrpSpPr>
          <p:grpSpPr>
            <a:xfrm>
              <a:off x="750754" y="3526530"/>
              <a:ext cx="817570" cy="395520"/>
              <a:chOff x="701137" y="548681"/>
              <a:chExt cx="817570" cy="395520"/>
            </a:xfrm>
          </p:grpSpPr>
          <p:sp>
            <p:nvSpPr>
              <p:cNvPr id="1549" name="Google Shape;1549;p43"/>
              <p:cNvSpPr/>
              <p:nvPr/>
            </p:nvSpPr>
            <p:spPr>
              <a:xfrm rot="5400000">
                <a:off x="867518" y="511600"/>
                <a:ext cx="395520" cy="469681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550" name="Google Shape;1550;p43"/>
              <p:cNvSpPr/>
              <p:nvPr/>
            </p:nvSpPr>
            <p:spPr>
              <a:xfrm>
                <a:off x="1235131" y="647667"/>
                <a:ext cx="186977" cy="198811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551" name="Google Shape;1551;p43"/>
              <p:cNvCxnSpPr>
                <a:endCxn id="1549" idx="3"/>
              </p:cNvCxnSpPr>
              <p:nvPr/>
            </p:nvCxnSpPr>
            <p:spPr>
              <a:xfrm>
                <a:off x="701137" y="746441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52" name="Google Shape;1552;p43"/>
              <p:cNvCxnSpPr>
                <a:stCxn id="1550" idx="6"/>
              </p:cNvCxnSpPr>
              <p:nvPr/>
            </p:nvCxnSpPr>
            <p:spPr>
              <a:xfrm flipH="1" rot="10800000">
                <a:off x="1422108" y="746472"/>
                <a:ext cx="96600" cy="6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1553" name="Google Shape;1553;p43"/>
            <p:cNvCxnSpPr/>
            <p:nvPr/>
          </p:nvCxnSpPr>
          <p:spPr>
            <a:xfrm rot="10800000">
              <a:off x="683568" y="3390328"/>
              <a:ext cx="0" cy="315201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4" name="Google Shape;1554;p43"/>
            <p:cNvCxnSpPr/>
            <p:nvPr/>
          </p:nvCxnSpPr>
          <p:spPr>
            <a:xfrm>
              <a:off x="674024" y="3390328"/>
              <a:ext cx="8002432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5" name="Google Shape;1555;p43"/>
            <p:cNvCxnSpPr>
              <a:stCxn id="1550" idx="6"/>
            </p:cNvCxnSpPr>
            <p:nvPr/>
          </p:nvCxnSpPr>
          <p:spPr>
            <a:xfrm>
              <a:off x="1471725" y="3724922"/>
              <a:ext cx="7204800" cy="0"/>
            </a:xfrm>
            <a:prstGeom prst="straightConnector1">
              <a:avLst/>
            </a:prstGeom>
            <a:noFill/>
            <a:ln cap="flat" cmpd="sng" w="222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56" name="Google Shape;1556;p43"/>
          <p:cNvGrpSpPr/>
          <p:nvPr/>
        </p:nvGrpSpPr>
        <p:grpSpPr>
          <a:xfrm>
            <a:off x="1747462" y="3108484"/>
            <a:ext cx="8503165" cy="571192"/>
            <a:chOff x="182792" y="2674485"/>
            <a:chExt cx="8503165" cy="571192"/>
          </a:xfrm>
        </p:grpSpPr>
        <p:sp>
          <p:nvSpPr>
            <p:cNvPr id="1557" name="Google Shape;1557;p43"/>
            <p:cNvSpPr txBox="1"/>
            <p:nvPr/>
          </p:nvSpPr>
          <p:spPr>
            <a:xfrm>
              <a:off x="182792" y="2859151"/>
              <a:ext cx="3000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</a:t>
              </a:r>
              <a:endParaRPr/>
            </a:p>
          </p:txBody>
        </p:sp>
        <p:sp>
          <p:nvSpPr>
            <p:cNvPr id="1558" name="Google Shape;1558;p43"/>
            <p:cNvSpPr/>
            <p:nvPr/>
          </p:nvSpPr>
          <p:spPr>
            <a:xfrm>
              <a:off x="614840" y="2984446"/>
              <a:ext cx="144016" cy="118742"/>
            </a:xfrm>
            <a:prstGeom prst="rect">
              <a:avLst/>
            </a:prstGeom>
            <a:solidFill>
              <a:schemeClr val="lt1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grpSp>
          <p:nvGrpSpPr>
            <p:cNvPr id="1559" name="Google Shape;1559;p43"/>
            <p:cNvGrpSpPr/>
            <p:nvPr/>
          </p:nvGrpSpPr>
          <p:grpSpPr>
            <a:xfrm>
              <a:off x="753886" y="2850156"/>
              <a:ext cx="817570" cy="395520"/>
              <a:chOff x="701137" y="548681"/>
              <a:chExt cx="817570" cy="395520"/>
            </a:xfrm>
          </p:grpSpPr>
          <p:sp>
            <p:nvSpPr>
              <p:cNvPr id="1560" name="Google Shape;1560;p43"/>
              <p:cNvSpPr/>
              <p:nvPr/>
            </p:nvSpPr>
            <p:spPr>
              <a:xfrm rot="5400000">
                <a:off x="867518" y="511600"/>
                <a:ext cx="395520" cy="469681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561" name="Google Shape;1561;p43"/>
              <p:cNvSpPr/>
              <p:nvPr/>
            </p:nvSpPr>
            <p:spPr>
              <a:xfrm>
                <a:off x="1235131" y="647667"/>
                <a:ext cx="186977" cy="198811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562" name="Google Shape;1562;p43"/>
              <p:cNvCxnSpPr>
                <a:endCxn id="1560" idx="3"/>
              </p:cNvCxnSpPr>
              <p:nvPr/>
            </p:nvCxnSpPr>
            <p:spPr>
              <a:xfrm>
                <a:off x="701137" y="746441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63" name="Google Shape;1563;p43"/>
              <p:cNvCxnSpPr>
                <a:stCxn id="1561" idx="6"/>
              </p:cNvCxnSpPr>
              <p:nvPr/>
            </p:nvCxnSpPr>
            <p:spPr>
              <a:xfrm flipH="1" rot="10800000">
                <a:off x="1422108" y="746472"/>
                <a:ext cx="96600" cy="6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1564" name="Google Shape;1564;p43"/>
            <p:cNvCxnSpPr/>
            <p:nvPr/>
          </p:nvCxnSpPr>
          <p:spPr>
            <a:xfrm rot="10800000">
              <a:off x="683568" y="2674485"/>
              <a:ext cx="0" cy="315201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65" name="Google Shape;1565;p43"/>
            <p:cNvCxnSpPr/>
            <p:nvPr/>
          </p:nvCxnSpPr>
          <p:spPr>
            <a:xfrm>
              <a:off x="674024" y="2674485"/>
              <a:ext cx="8002432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66" name="Google Shape;1566;p43"/>
            <p:cNvCxnSpPr>
              <a:stCxn id="1561" idx="6"/>
            </p:cNvCxnSpPr>
            <p:nvPr/>
          </p:nvCxnSpPr>
          <p:spPr>
            <a:xfrm>
              <a:off x="1474857" y="3048548"/>
              <a:ext cx="7211100" cy="0"/>
            </a:xfrm>
            <a:prstGeom prst="straightConnector1">
              <a:avLst/>
            </a:prstGeom>
            <a:noFill/>
            <a:ln cap="flat" cmpd="sng" w="222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67" name="Google Shape;1567;p43"/>
          <p:cNvGrpSpPr/>
          <p:nvPr/>
        </p:nvGrpSpPr>
        <p:grpSpPr>
          <a:xfrm>
            <a:off x="1744182" y="2434166"/>
            <a:ext cx="8516065" cy="559337"/>
            <a:chOff x="179512" y="2000167"/>
            <a:chExt cx="8516065" cy="559337"/>
          </a:xfrm>
        </p:grpSpPr>
        <p:grpSp>
          <p:nvGrpSpPr>
            <p:cNvPr id="1568" name="Google Shape;1568;p43"/>
            <p:cNvGrpSpPr/>
            <p:nvPr/>
          </p:nvGrpSpPr>
          <p:grpSpPr>
            <a:xfrm>
              <a:off x="750606" y="2163984"/>
              <a:ext cx="817570" cy="395520"/>
              <a:chOff x="701137" y="548681"/>
              <a:chExt cx="817570" cy="395520"/>
            </a:xfrm>
          </p:grpSpPr>
          <p:sp>
            <p:nvSpPr>
              <p:cNvPr id="1569" name="Google Shape;1569;p43"/>
              <p:cNvSpPr/>
              <p:nvPr/>
            </p:nvSpPr>
            <p:spPr>
              <a:xfrm rot="5400000">
                <a:off x="867518" y="511600"/>
                <a:ext cx="395520" cy="469681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570" name="Google Shape;1570;p43"/>
              <p:cNvSpPr/>
              <p:nvPr/>
            </p:nvSpPr>
            <p:spPr>
              <a:xfrm>
                <a:off x="1235131" y="647667"/>
                <a:ext cx="186977" cy="198811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571" name="Google Shape;1571;p43"/>
              <p:cNvCxnSpPr>
                <a:endCxn id="1569" idx="3"/>
              </p:cNvCxnSpPr>
              <p:nvPr/>
            </p:nvCxnSpPr>
            <p:spPr>
              <a:xfrm>
                <a:off x="701137" y="746441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72" name="Google Shape;1572;p43"/>
              <p:cNvCxnSpPr>
                <a:stCxn id="1570" idx="6"/>
              </p:cNvCxnSpPr>
              <p:nvPr/>
            </p:nvCxnSpPr>
            <p:spPr>
              <a:xfrm flipH="1" rot="10800000">
                <a:off x="1422108" y="746472"/>
                <a:ext cx="96600" cy="6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573" name="Google Shape;1573;p43"/>
            <p:cNvSpPr/>
            <p:nvPr/>
          </p:nvSpPr>
          <p:spPr>
            <a:xfrm>
              <a:off x="611560" y="2315467"/>
              <a:ext cx="144016" cy="118742"/>
            </a:xfrm>
            <a:prstGeom prst="rect">
              <a:avLst/>
            </a:prstGeom>
            <a:solidFill>
              <a:schemeClr val="lt1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74" name="Google Shape;1574;p43"/>
            <p:cNvSpPr txBox="1"/>
            <p:nvPr/>
          </p:nvSpPr>
          <p:spPr>
            <a:xfrm>
              <a:off x="179512" y="2190172"/>
              <a:ext cx="32412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</a:t>
              </a:r>
              <a:endParaRPr/>
            </a:p>
          </p:txBody>
        </p:sp>
        <p:cxnSp>
          <p:nvCxnSpPr>
            <p:cNvPr id="1575" name="Google Shape;1575;p43"/>
            <p:cNvCxnSpPr>
              <a:stCxn id="1573" idx="0"/>
            </p:cNvCxnSpPr>
            <p:nvPr/>
          </p:nvCxnSpPr>
          <p:spPr>
            <a:xfrm rot="10800000">
              <a:off x="683568" y="2000167"/>
              <a:ext cx="0" cy="31530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76" name="Google Shape;1576;p43"/>
            <p:cNvCxnSpPr/>
            <p:nvPr/>
          </p:nvCxnSpPr>
          <p:spPr>
            <a:xfrm>
              <a:off x="674024" y="2000266"/>
              <a:ext cx="8002432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77" name="Google Shape;1577;p43"/>
            <p:cNvCxnSpPr>
              <a:stCxn id="1570" idx="6"/>
            </p:cNvCxnSpPr>
            <p:nvPr/>
          </p:nvCxnSpPr>
          <p:spPr>
            <a:xfrm flipH="1" rot="10800000">
              <a:off x="1471577" y="2350676"/>
              <a:ext cx="7224000" cy="11700"/>
            </a:xfrm>
            <a:prstGeom prst="straightConnector1">
              <a:avLst/>
            </a:prstGeom>
            <a:noFill/>
            <a:ln cap="flat" cmpd="sng" w="222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78" name="Google Shape;1578;p43"/>
          <p:cNvGrpSpPr/>
          <p:nvPr/>
        </p:nvGrpSpPr>
        <p:grpSpPr>
          <a:xfrm>
            <a:off x="3256350" y="1385465"/>
            <a:ext cx="504136" cy="887150"/>
            <a:chOff x="3491880" y="685805"/>
            <a:chExt cx="504136" cy="887150"/>
          </a:xfrm>
        </p:grpSpPr>
        <p:cxnSp>
          <p:nvCxnSpPr>
            <p:cNvPr id="1579" name="Google Shape;1579;p43"/>
            <p:cNvCxnSpPr/>
            <p:nvPr/>
          </p:nvCxnSpPr>
          <p:spPr>
            <a:xfrm rot="-5400000">
              <a:off x="3534658" y="1501746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80" name="Google Shape;1580;p43"/>
            <p:cNvCxnSpPr>
              <a:stCxn id="1581" idx="3"/>
            </p:cNvCxnSpPr>
            <p:nvPr/>
          </p:nvCxnSpPr>
          <p:spPr>
            <a:xfrm rot="10800000">
              <a:off x="3743948" y="685805"/>
              <a:ext cx="0" cy="1467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81" name="Google Shape;1581;p43"/>
            <p:cNvSpPr/>
            <p:nvPr/>
          </p:nvSpPr>
          <p:spPr>
            <a:xfrm rot="-5400000">
              <a:off x="3444932" y="879453"/>
              <a:ext cx="598032" cy="504136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582" name="Google Shape;1582;p43"/>
            <p:cNvCxnSpPr/>
            <p:nvPr/>
          </p:nvCxnSpPr>
          <p:spPr>
            <a:xfrm rot="-5400000">
              <a:off x="3816528" y="1501747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83" name="Google Shape;1583;p43"/>
            <p:cNvCxnSpPr/>
            <p:nvPr/>
          </p:nvCxnSpPr>
          <p:spPr>
            <a:xfrm rot="-5400000">
              <a:off x="3672740" y="1501747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84" name="Google Shape;1584;p43"/>
          <p:cNvGrpSpPr/>
          <p:nvPr/>
        </p:nvGrpSpPr>
        <p:grpSpPr>
          <a:xfrm rot="5400000">
            <a:off x="6323080" y="4514239"/>
            <a:ext cx="740550" cy="419437"/>
            <a:chOff x="5069186" y="886868"/>
            <a:chExt cx="863905" cy="489304"/>
          </a:xfrm>
        </p:grpSpPr>
        <p:cxnSp>
          <p:nvCxnSpPr>
            <p:cNvPr id="1585" name="Google Shape;1585;p43"/>
            <p:cNvCxnSpPr/>
            <p:nvPr/>
          </p:nvCxnSpPr>
          <p:spPr>
            <a:xfrm>
              <a:off x="5083561" y="100561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86" name="Google Shape;1586;p43"/>
            <p:cNvCxnSpPr>
              <a:stCxn id="1587" idx="1"/>
            </p:cNvCxnSpPr>
            <p:nvPr/>
          </p:nvCxnSpPr>
          <p:spPr>
            <a:xfrm rot="10800000">
              <a:off x="5861841" y="1060270"/>
              <a:ext cx="0" cy="1425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88" name="Google Shape;1588;p43"/>
            <p:cNvCxnSpPr/>
            <p:nvPr/>
          </p:nvCxnSpPr>
          <p:spPr>
            <a:xfrm>
              <a:off x="5083560" y="127942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87" name="Google Shape;1587;p43"/>
            <p:cNvSpPr/>
            <p:nvPr/>
          </p:nvSpPr>
          <p:spPr>
            <a:xfrm flipH="1">
              <a:off x="5121276" y="886868"/>
              <a:ext cx="669315" cy="48930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589" name="Google Shape;1589;p43"/>
            <p:cNvCxnSpPr/>
            <p:nvPr/>
          </p:nvCxnSpPr>
          <p:spPr>
            <a:xfrm>
              <a:off x="5069186" y="113152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90" name="Google Shape;1590;p43"/>
          <p:cNvGrpSpPr/>
          <p:nvPr/>
        </p:nvGrpSpPr>
        <p:grpSpPr>
          <a:xfrm>
            <a:off x="3904422" y="1384348"/>
            <a:ext cx="504136" cy="887150"/>
            <a:chOff x="3491880" y="685805"/>
            <a:chExt cx="504136" cy="887150"/>
          </a:xfrm>
        </p:grpSpPr>
        <p:cxnSp>
          <p:nvCxnSpPr>
            <p:cNvPr id="1591" name="Google Shape;1591;p43"/>
            <p:cNvCxnSpPr/>
            <p:nvPr/>
          </p:nvCxnSpPr>
          <p:spPr>
            <a:xfrm rot="-5400000">
              <a:off x="3534658" y="1501746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92" name="Google Shape;1592;p43"/>
            <p:cNvCxnSpPr>
              <a:stCxn id="1593" idx="3"/>
            </p:cNvCxnSpPr>
            <p:nvPr/>
          </p:nvCxnSpPr>
          <p:spPr>
            <a:xfrm rot="10800000">
              <a:off x="3743948" y="685805"/>
              <a:ext cx="0" cy="1467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93" name="Google Shape;1593;p43"/>
            <p:cNvSpPr/>
            <p:nvPr/>
          </p:nvSpPr>
          <p:spPr>
            <a:xfrm rot="-5400000">
              <a:off x="3444932" y="879453"/>
              <a:ext cx="598032" cy="504136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594" name="Google Shape;1594;p43"/>
            <p:cNvCxnSpPr/>
            <p:nvPr/>
          </p:nvCxnSpPr>
          <p:spPr>
            <a:xfrm rot="-5400000">
              <a:off x="3816528" y="1501747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95" name="Google Shape;1595;p43"/>
            <p:cNvCxnSpPr/>
            <p:nvPr/>
          </p:nvCxnSpPr>
          <p:spPr>
            <a:xfrm rot="-5400000">
              <a:off x="3672740" y="1501747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96" name="Google Shape;1596;p43"/>
          <p:cNvGrpSpPr/>
          <p:nvPr/>
        </p:nvGrpSpPr>
        <p:grpSpPr>
          <a:xfrm>
            <a:off x="4552494" y="1393873"/>
            <a:ext cx="504136" cy="887150"/>
            <a:chOff x="3491880" y="685805"/>
            <a:chExt cx="504136" cy="887150"/>
          </a:xfrm>
        </p:grpSpPr>
        <p:cxnSp>
          <p:nvCxnSpPr>
            <p:cNvPr id="1597" name="Google Shape;1597;p43"/>
            <p:cNvCxnSpPr/>
            <p:nvPr/>
          </p:nvCxnSpPr>
          <p:spPr>
            <a:xfrm rot="-5400000">
              <a:off x="3534658" y="1501746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98" name="Google Shape;1598;p43"/>
            <p:cNvCxnSpPr>
              <a:stCxn id="1599" idx="3"/>
            </p:cNvCxnSpPr>
            <p:nvPr/>
          </p:nvCxnSpPr>
          <p:spPr>
            <a:xfrm rot="10800000">
              <a:off x="3743948" y="685805"/>
              <a:ext cx="0" cy="1467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99" name="Google Shape;1599;p43"/>
            <p:cNvSpPr/>
            <p:nvPr/>
          </p:nvSpPr>
          <p:spPr>
            <a:xfrm rot="-5400000">
              <a:off x="3444932" y="879453"/>
              <a:ext cx="598032" cy="504136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600" name="Google Shape;1600;p43"/>
            <p:cNvCxnSpPr/>
            <p:nvPr/>
          </p:nvCxnSpPr>
          <p:spPr>
            <a:xfrm rot="-5400000">
              <a:off x="3816528" y="1501747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01" name="Google Shape;1601;p43"/>
            <p:cNvCxnSpPr/>
            <p:nvPr/>
          </p:nvCxnSpPr>
          <p:spPr>
            <a:xfrm rot="-5400000">
              <a:off x="3672740" y="1501747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602" name="Google Shape;1602;p43"/>
          <p:cNvGrpSpPr/>
          <p:nvPr/>
        </p:nvGrpSpPr>
        <p:grpSpPr>
          <a:xfrm>
            <a:off x="5200566" y="1393873"/>
            <a:ext cx="504136" cy="887150"/>
            <a:chOff x="3491880" y="685805"/>
            <a:chExt cx="504136" cy="887150"/>
          </a:xfrm>
        </p:grpSpPr>
        <p:cxnSp>
          <p:nvCxnSpPr>
            <p:cNvPr id="1603" name="Google Shape;1603;p43"/>
            <p:cNvCxnSpPr/>
            <p:nvPr/>
          </p:nvCxnSpPr>
          <p:spPr>
            <a:xfrm rot="-5400000">
              <a:off x="3534658" y="1501746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04" name="Google Shape;1604;p43"/>
            <p:cNvCxnSpPr>
              <a:stCxn id="1605" idx="3"/>
            </p:cNvCxnSpPr>
            <p:nvPr/>
          </p:nvCxnSpPr>
          <p:spPr>
            <a:xfrm rot="10800000">
              <a:off x="3743948" y="685805"/>
              <a:ext cx="0" cy="1467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05" name="Google Shape;1605;p43"/>
            <p:cNvSpPr/>
            <p:nvPr/>
          </p:nvSpPr>
          <p:spPr>
            <a:xfrm rot="-5400000">
              <a:off x="3444932" y="879453"/>
              <a:ext cx="598032" cy="504136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606" name="Google Shape;1606;p43"/>
            <p:cNvCxnSpPr/>
            <p:nvPr/>
          </p:nvCxnSpPr>
          <p:spPr>
            <a:xfrm rot="-5400000">
              <a:off x="3816528" y="1501747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07" name="Google Shape;1607;p43"/>
            <p:cNvCxnSpPr/>
            <p:nvPr/>
          </p:nvCxnSpPr>
          <p:spPr>
            <a:xfrm rot="-5400000">
              <a:off x="3672740" y="1501747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608" name="Google Shape;1608;p43"/>
          <p:cNvGrpSpPr/>
          <p:nvPr/>
        </p:nvGrpSpPr>
        <p:grpSpPr>
          <a:xfrm rot="5400000">
            <a:off x="6879492" y="4509470"/>
            <a:ext cx="740550" cy="419437"/>
            <a:chOff x="5069186" y="886868"/>
            <a:chExt cx="863905" cy="489304"/>
          </a:xfrm>
        </p:grpSpPr>
        <p:cxnSp>
          <p:nvCxnSpPr>
            <p:cNvPr id="1609" name="Google Shape;1609;p43"/>
            <p:cNvCxnSpPr/>
            <p:nvPr/>
          </p:nvCxnSpPr>
          <p:spPr>
            <a:xfrm>
              <a:off x="5083561" y="100561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10" name="Google Shape;1610;p43"/>
            <p:cNvCxnSpPr>
              <a:stCxn id="1611" idx="1"/>
            </p:cNvCxnSpPr>
            <p:nvPr/>
          </p:nvCxnSpPr>
          <p:spPr>
            <a:xfrm rot="10800000">
              <a:off x="5861841" y="1060270"/>
              <a:ext cx="0" cy="1425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12" name="Google Shape;1612;p43"/>
            <p:cNvCxnSpPr/>
            <p:nvPr/>
          </p:nvCxnSpPr>
          <p:spPr>
            <a:xfrm>
              <a:off x="5083560" y="127942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11" name="Google Shape;1611;p43"/>
            <p:cNvSpPr/>
            <p:nvPr/>
          </p:nvSpPr>
          <p:spPr>
            <a:xfrm flipH="1">
              <a:off x="5121276" y="886868"/>
              <a:ext cx="669315" cy="48930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613" name="Google Shape;1613;p43"/>
            <p:cNvCxnSpPr/>
            <p:nvPr/>
          </p:nvCxnSpPr>
          <p:spPr>
            <a:xfrm>
              <a:off x="5069186" y="113152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614" name="Google Shape;1614;p43"/>
          <p:cNvGrpSpPr/>
          <p:nvPr/>
        </p:nvGrpSpPr>
        <p:grpSpPr>
          <a:xfrm rot="5400000">
            <a:off x="7524683" y="4503410"/>
            <a:ext cx="740550" cy="419437"/>
            <a:chOff x="5069186" y="886868"/>
            <a:chExt cx="863905" cy="489304"/>
          </a:xfrm>
        </p:grpSpPr>
        <p:cxnSp>
          <p:nvCxnSpPr>
            <p:cNvPr id="1615" name="Google Shape;1615;p43"/>
            <p:cNvCxnSpPr/>
            <p:nvPr/>
          </p:nvCxnSpPr>
          <p:spPr>
            <a:xfrm>
              <a:off x="5083561" y="100561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16" name="Google Shape;1616;p43"/>
            <p:cNvCxnSpPr>
              <a:stCxn id="1617" idx="1"/>
            </p:cNvCxnSpPr>
            <p:nvPr/>
          </p:nvCxnSpPr>
          <p:spPr>
            <a:xfrm rot="10800000">
              <a:off x="5861841" y="1060270"/>
              <a:ext cx="0" cy="1425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18" name="Google Shape;1618;p43"/>
            <p:cNvCxnSpPr/>
            <p:nvPr/>
          </p:nvCxnSpPr>
          <p:spPr>
            <a:xfrm>
              <a:off x="5083560" y="127942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17" name="Google Shape;1617;p43"/>
            <p:cNvSpPr/>
            <p:nvPr/>
          </p:nvSpPr>
          <p:spPr>
            <a:xfrm flipH="1">
              <a:off x="5121276" y="886868"/>
              <a:ext cx="669315" cy="48930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619" name="Google Shape;1619;p43"/>
            <p:cNvCxnSpPr/>
            <p:nvPr/>
          </p:nvCxnSpPr>
          <p:spPr>
            <a:xfrm>
              <a:off x="5069186" y="113152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620" name="Google Shape;1620;p43"/>
          <p:cNvGrpSpPr/>
          <p:nvPr/>
        </p:nvGrpSpPr>
        <p:grpSpPr>
          <a:xfrm rot="5400000">
            <a:off x="8106243" y="4509470"/>
            <a:ext cx="740550" cy="419437"/>
            <a:chOff x="5069186" y="886868"/>
            <a:chExt cx="863905" cy="489304"/>
          </a:xfrm>
        </p:grpSpPr>
        <p:cxnSp>
          <p:nvCxnSpPr>
            <p:cNvPr id="1621" name="Google Shape;1621;p43"/>
            <p:cNvCxnSpPr/>
            <p:nvPr/>
          </p:nvCxnSpPr>
          <p:spPr>
            <a:xfrm>
              <a:off x="5083561" y="100561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22" name="Google Shape;1622;p43"/>
            <p:cNvCxnSpPr>
              <a:stCxn id="1623" idx="1"/>
            </p:cNvCxnSpPr>
            <p:nvPr/>
          </p:nvCxnSpPr>
          <p:spPr>
            <a:xfrm rot="10800000">
              <a:off x="5861841" y="1060270"/>
              <a:ext cx="0" cy="1425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24" name="Google Shape;1624;p43"/>
            <p:cNvCxnSpPr/>
            <p:nvPr/>
          </p:nvCxnSpPr>
          <p:spPr>
            <a:xfrm>
              <a:off x="5083560" y="127942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23" name="Google Shape;1623;p43"/>
            <p:cNvSpPr/>
            <p:nvPr/>
          </p:nvSpPr>
          <p:spPr>
            <a:xfrm flipH="1">
              <a:off x="5121276" y="886868"/>
              <a:ext cx="669315" cy="48930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625" name="Google Shape;1625;p43"/>
            <p:cNvCxnSpPr/>
            <p:nvPr/>
          </p:nvCxnSpPr>
          <p:spPr>
            <a:xfrm>
              <a:off x="5069186" y="1131520"/>
              <a:ext cx="18038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626" name="Google Shape;1626;p43"/>
          <p:cNvCxnSpPr/>
          <p:nvPr/>
        </p:nvCxnSpPr>
        <p:spPr>
          <a:xfrm rot="10800000">
            <a:off x="3370337" y="2138607"/>
            <a:ext cx="5287" cy="67023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27" name="Google Shape;1627;p43"/>
          <p:cNvCxnSpPr>
            <a:endCxn id="1581" idx="1"/>
          </p:cNvCxnSpPr>
          <p:nvPr/>
        </p:nvCxnSpPr>
        <p:spPr>
          <a:xfrm rot="10800000">
            <a:off x="3508418" y="2130197"/>
            <a:ext cx="5400" cy="13518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28" name="Google Shape;1628;p43"/>
          <p:cNvCxnSpPr/>
          <p:nvPr/>
        </p:nvCxnSpPr>
        <p:spPr>
          <a:xfrm rot="10800000">
            <a:off x="3648772" y="2129081"/>
            <a:ext cx="0" cy="1695246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29" name="Google Shape;1629;p43"/>
          <p:cNvSpPr/>
          <p:nvPr/>
        </p:nvSpPr>
        <p:spPr>
          <a:xfrm>
            <a:off x="4383417" y="5222091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30" name="Google Shape;1630;p43"/>
          <p:cNvSpPr/>
          <p:nvPr/>
        </p:nvSpPr>
        <p:spPr>
          <a:xfrm>
            <a:off x="3303615" y="2725276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31" name="Google Shape;1631;p43"/>
          <p:cNvSpPr/>
          <p:nvPr/>
        </p:nvSpPr>
        <p:spPr>
          <a:xfrm>
            <a:off x="3447631" y="3421658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32" name="Google Shape;1632;p43"/>
          <p:cNvSpPr/>
          <p:nvPr/>
        </p:nvSpPr>
        <p:spPr>
          <a:xfrm>
            <a:off x="3587895" y="3764956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33" name="Google Shape;1633;p43"/>
          <p:cNvCxnSpPr/>
          <p:nvPr/>
        </p:nvCxnSpPr>
        <p:spPr>
          <a:xfrm>
            <a:off x="3508419" y="836312"/>
            <a:ext cx="2558465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34" name="Google Shape;1634;p43"/>
          <p:cNvCxnSpPr/>
          <p:nvPr/>
        </p:nvCxnSpPr>
        <p:spPr>
          <a:xfrm rot="10800000">
            <a:off x="4018410" y="2138607"/>
            <a:ext cx="5287" cy="67023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35" name="Google Shape;1635;p43"/>
          <p:cNvSpPr/>
          <p:nvPr/>
        </p:nvSpPr>
        <p:spPr>
          <a:xfrm>
            <a:off x="3951688" y="2725276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36" name="Google Shape;1636;p43"/>
          <p:cNvCxnSpPr/>
          <p:nvPr/>
        </p:nvCxnSpPr>
        <p:spPr>
          <a:xfrm rot="10800000">
            <a:off x="4300278" y="2129081"/>
            <a:ext cx="0" cy="1695246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37" name="Google Shape;1637;p43"/>
          <p:cNvSpPr/>
          <p:nvPr/>
        </p:nvSpPr>
        <p:spPr>
          <a:xfrm>
            <a:off x="4239401" y="3764956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38" name="Google Shape;1638;p43"/>
          <p:cNvCxnSpPr/>
          <p:nvPr/>
        </p:nvCxnSpPr>
        <p:spPr>
          <a:xfrm rot="10800000">
            <a:off x="4156490" y="2130198"/>
            <a:ext cx="0" cy="978286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39" name="Google Shape;1639;p43"/>
          <p:cNvSpPr/>
          <p:nvPr/>
        </p:nvSpPr>
        <p:spPr>
          <a:xfrm>
            <a:off x="4095703" y="3049113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40" name="Google Shape;1640;p43"/>
          <p:cNvCxnSpPr/>
          <p:nvPr/>
        </p:nvCxnSpPr>
        <p:spPr>
          <a:xfrm flipH="1" rot="10800000">
            <a:off x="4670719" y="2138607"/>
            <a:ext cx="1" cy="295658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1" name="Google Shape;1641;p43"/>
          <p:cNvSpPr/>
          <p:nvPr/>
        </p:nvSpPr>
        <p:spPr>
          <a:xfrm>
            <a:off x="4603998" y="2374894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42" name="Google Shape;1642;p43"/>
          <p:cNvCxnSpPr/>
          <p:nvPr/>
        </p:nvCxnSpPr>
        <p:spPr>
          <a:xfrm rot="10800000">
            <a:off x="4801620" y="2138608"/>
            <a:ext cx="5442" cy="1351719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3" name="Google Shape;1643;p43"/>
          <p:cNvSpPr/>
          <p:nvPr/>
        </p:nvSpPr>
        <p:spPr>
          <a:xfrm>
            <a:off x="4740833" y="3430068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44" name="Google Shape;1644;p43"/>
          <p:cNvCxnSpPr>
            <a:stCxn id="1645" idx="0"/>
          </p:cNvCxnSpPr>
          <p:nvPr/>
        </p:nvCxnSpPr>
        <p:spPr>
          <a:xfrm rot="10800000">
            <a:off x="4948381" y="2145897"/>
            <a:ext cx="11100" cy="19584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5" name="Google Shape;1645;p43"/>
          <p:cNvSpPr/>
          <p:nvPr/>
        </p:nvSpPr>
        <p:spPr>
          <a:xfrm>
            <a:off x="4887473" y="4104297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46" name="Google Shape;1646;p43"/>
          <p:cNvCxnSpPr/>
          <p:nvPr/>
        </p:nvCxnSpPr>
        <p:spPr>
          <a:xfrm flipH="1" rot="10800000">
            <a:off x="5314554" y="2166777"/>
            <a:ext cx="1" cy="295658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7" name="Google Shape;1647;p43"/>
          <p:cNvSpPr/>
          <p:nvPr/>
        </p:nvSpPr>
        <p:spPr>
          <a:xfrm>
            <a:off x="5247833" y="2403064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48" name="Google Shape;1648;p43"/>
          <p:cNvCxnSpPr/>
          <p:nvPr/>
        </p:nvCxnSpPr>
        <p:spPr>
          <a:xfrm rot="10800000">
            <a:off x="5452634" y="2130198"/>
            <a:ext cx="0" cy="978286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9" name="Google Shape;1649;p43"/>
          <p:cNvSpPr/>
          <p:nvPr/>
        </p:nvSpPr>
        <p:spPr>
          <a:xfrm>
            <a:off x="5391847" y="3049113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50" name="Google Shape;1650;p43"/>
          <p:cNvCxnSpPr>
            <a:stCxn id="1651" idx="0"/>
          </p:cNvCxnSpPr>
          <p:nvPr/>
        </p:nvCxnSpPr>
        <p:spPr>
          <a:xfrm rot="10800000">
            <a:off x="5596454" y="2145396"/>
            <a:ext cx="11100" cy="19584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51" name="Google Shape;1651;p43"/>
          <p:cNvSpPr/>
          <p:nvPr/>
        </p:nvSpPr>
        <p:spPr>
          <a:xfrm>
            <a:off x="5535546" y="4103796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1652" name="Google Shape;1652;p43"/>
          <p:cNvGrpSpPr/>
          <p:nvPr/>
        </p:nvGrpSpPr>
        <p:grpSpPr>
          <a:xfrm>
            <a:off x="6036399" y="745589"/>
            <a:ext cx="808383" cy="480544"/>
            <a:chOff x="4783172" y="891019"/>
            <a:chExt cx="808383" cy="480544"/>
          </a:xfrm>
        </p:grpSpPr>
        <p:cxnSp>
          <p:nvCxnSpPr>
            <p:cNvPr id="1653" name="Google Shape;1653;p43"/>
            <p:cNvCxnSpPr/>
            <p:nvPr/>
          </p:nvCxnSpPr>
          <p:spPr>
            <a:xfrm>
              <a:off x="4795406" y="1086547"/>
              <a:ext cx="154624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54" name="Google Shape;1654;p43"/>
            <p:cNvCxnSpPr/>
            <p:nvPr/>
          </p:nvCxnSpPr>
          <p:spPr>
            <a:xfrm>
              <a:off x="5392066" y="1132327"/>
              <a:ext cx="199489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55" name="Google Shape;1655;p43"/>
            <p:cNvCxnSpPr/>
            <p:nvPr/>
          </p:nvCxnSpPr>
          <p:spPr>
            <a:xfrm>
              <a:off x="4791930" y="1288625"/>
              <a:ext cx="154624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56" name="Google Shape;1656;p43"/>
            <p:cNvSpPr/>
            <p:nvPr/>
          </p:nvSpPr>
          <p:spPr>
            <a:xfrm flipH="1">
              <a:off x="4824259" y="891019"/>
              <a:ext cx="573745" cy="48054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657" name="Google Shape;1657;p43"/>
            <p:cNvCxnSpPr/>
            <p:nvPr/>
          </p:nvCxnSpPr>
          <p:spPr>
            <a:xfrm rot="10800000">
              <a:off x="4799900" y="1188569"/>
              <a:ext cx="11669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58" name="Google Shape;1658;p43"/>
            <p:cNvCxnSpPr/>
            <p:nvPr/>
          </p:nvCxnSpPr>
          <p:spPr>
            <a:xfrm>
              <a:off x="4783172" y="981742"/>
              <a:ext cx="10178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659" name="Google Shape;1659;p43"/>
          <p:cNvCxnSpPr/>
          <p:nvPr/>
        </p:nvCxnSpPr>
        <p:spPr>
          <a:xfrm>
            <a:off x="4156492" y="941117"/>
            <a:ext cx="1915967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0" name="Google Shape;1660;p43"/>
          <p:cNvCxnSpPr/>
          <p:nvPr/>
        </p:nvCxnSpPr>
        <p:spPr>
          <a:xfrm>
            <a:off x="4800965" y="1046104"/>
            <a:ext cx="1264644" cy="1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1" name="Google Shape;1661;p43"/>
          <p:cNvCxnSpPr/>
          <p:nvPr/>
        </p:nvCxnSpPr>
        <p:spPr>
          <a:xfrm>
            <a:off x="5463856" y="1147244"/>
            <a:ext cx="601113" cy="1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2" name="Google Shape;1662;p43"/>
          <p:cNvCxnSpPr/>
          <p:nvPr/>
        </p:nvCxnSpPr>
        <p:spPr>
          <a:xfrm rot="10800000">
            <a:off x="3508418" y="829220"/>
            <a:ext cx="0" cy="663823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3" name="Google Shape;1663;p43"/>
          <p:cNvCxnSpPr/>
          <p:nvPr/>
        </p:nvCxnSpPr>
        <p:spPr>
          <a:xfrm flipH="1" rot="10800000">
            <a:off x="4156491" y="941118"/>
            <a:ext cx="1" cy="589931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4" name="Google Shape;1664;p43"/>
          <p:cNvCxnSpPr/>
          <p:nvPr/>
        </p:nvCxnSpPr>
        <p:spPr>
          <a:xfrm>
            <a:off x="5319841" y="5101571"/>
            <a:ext cx="1394822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5" name="Google Shape;1665;p43"/>
          <p:cNvCxnSpPr/>
          <p:nvPr/>
        </p:nvCxnSpPr>
        <p:spPr>
          <a:xfrm rot="10800000">
            <a:off x="4803735" y="1046105"/>
            <a:ext cx="0" cy="391716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6" name="Google Shape;1666;p43"/>
          <p:cNvCxnSpPr/>
          <p:nvPr/>
        </p:nvCxnSpPr>
        <p:spPr>
          <a:xfrm rot="10800000">
            <a:off x="5452635" y="1136088"/>
            <a:ext cx="0" cy="391716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67" name="Google Shape;1667;p43"/>
          <p:cNvSpPr txBox="1"/>
          <p:nvPr/>
        </p:nvSpPr>
        <p:spPr>
          <a:xfrm>
            <a:off x="6947485" y="791798"/>
            <a:ext cx="38504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r>
              <a:rPr lang="pt-BR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68" name="Google Shape;1668;p43"/>
          <p:cNvSpPr txBox="1"/>
          <p:nvPr/>
        </p:nvSpPr>
        <p:spPr>
          <a:xfrm>
            <a:off x="4011598" y="5083497"/>
            <a:ext cx="38504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r>
              <a:rPr lang="pt-BR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2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69" name="Google Shape;1669;p43"/>
          <p:cNvSpPr/>
          <p:nvPr/>
        </p:nvSpPr>
        <p:spPr>
          <a:xfrm>
            <a:off x="6839696" y="927361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70" name="Google Shape;1670;p43"/>
          <p:cNvCxnSpPr/>
          <p:nvPr/>
        </p:nvCxnSpPr>
        <p:spPr>
          <a:xfrm rot="10800000">
            <a:off x="6555645" y="2464465"/>
            <a:ext cx="0" cy="1955358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71" name="Google Shape;1671;p43"/>
          <p:cNvSpPr/>
          <p:nvPr/>
        </p:nvSpPr>
        <p:spPr>
          <a:xfrm>
            <a:off x="6483637" y="2374895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72" name="Google Shape;1672;p43"/>
          <p:cNvSpPr/>
          <p:nvPr/>
        </p:nvSpPr>
        <p:spPr>
          <a:xfrm>
            <a:off x="6618151" y="3050305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73" name="Google Shape;1673;p43"/>
          <p:cNvSpPr/>
          <p:nvPr/>
        </p:nvSpPr>
        <p:spPr>
          <a:xfrm>
            <a:off x="6753177" y="3764957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74" name="Google Shape;1674;p43"/>
          <p:cNvCxnSpPr/>
          <p:nvPr/>
        </p:nvCxnSpPr>
        <p:spPr>
          <a:xfrm rot="10800000">
            <a:off x="6690159" y="3063544"/>
            <a:ext cx="5442" cy="1351719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75" name="Google Shape;1675;p43"/>
          <p:cNvCxnSpPr/>
          <p:nvPr/>
        </p:nvCxnSpPr>
        <p:spPr>
          <a:xfrm rot="10800000">
            <a:off x="6799066" y="3797356"/>
            <a:ext cx="5287" cy="67023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76" name="Google Shape;1676;p43"/>
          <p:cNvCxnSpPr/>
          <p:nvPr/>
        </p:nvCxnSpPr>
        <p:spPr>
          <a:xfrm rot="10800000">
            <a:off x="7122985" y="2464465"/>
            <a:ext cx="0" cy="1955358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77" name="Google Shape;1677;p43"/>
          <p:cNvSpPr/>
          <p:nvPr/>
        </p:nvSpPr>
        <p:spPr>
          <a:xfrm>
            <a:off x="7050977" y="2374895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78" name="Google Shape;1678;p43"/>
          <p:cNvSpPr/>
          <p:nvPr/>
        </p:nvSpPr>
        <p:spPr>
          <a:xfrm>
            <a:off x="7320517" y="3764957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79" name="Google Shape;1679;p43"/>
          <p:cNvCxnSpPr/>
          <p:nvPr/>
        </p:nvCxnSpPr>
        <p:spPr>
          <a:xfrm rot="10800000">
            <a:off x="7366406" y="3797356"/>
            <a:ext cx="5287" cy="67023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80" name="Google Shape;1680;p43"/>
          <p:cNvCxnSpPr/>
          <p:nvPr/>
        </p:nvCxnSpPr>
        <p:spPr>
          <a:xfrm rot="10800000">
            <a:off x="7249768" y="3482549"/>
            <a:ext cx="0" cy="978286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81" name="Google Shape;1681;p43"/>
          <p:cNvSpPr/>
          <p:nvPr/>
        </p:nvSpPr>
        <p:spPr>
          <a:xfrm>
            <a:off x="7179357" y="3401626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82" name="Google Shape;1682;p43"/>
          <p:cNvSpPr/>
          <p:nvPr/>
        </p:nvSpPr>
        <p:spPr>
          <a:xfrm>
            <a:off x="7817508" y="3050305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83" name="Google Shape;1683;p43"/>
          <p:cNvSpPr/>
          <p:nvPr/>
        </p:nvSpPr>
        <p:spPr>
          <a:xfrm>
            <a:off x="7952534" y="3764957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84" name="Google Shape;1684;p43"/>
          <p:cNvCxnSpPr/>
          <p:nvPr/>
        </p:nvCxnSpPr>
        <p:spPr>
          <a:xfrm rot="10800000">
            <a:off x="7889516" y="3063544"/>
            <a:ext cx="5442" cy="1351719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85" name="Google Shape;1685;p43"/>
          <p:cNvCxnSpPr/>
          <p:nvPr/>
        </p:nvCxnSpPr>
        <p:spPr>
          <a:xfrm rot="10800000">
            <a:off x="7998423" y="3797356"/>
            <a:ext cx="5287" cy="67023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86" name="Google Shape;1686;p43"/>
          <p:cNvCxnSpPr/>
          <p:nvPr/>
        </p:nvCxnSpPr>
        <p:spPr>
          <a:xfrm rot="10800000">
            <a:off x="7765455" y="2808839"/>
            <a:ext cx="5442" cy="1584727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87" name="Google Shape;1687;p43"/>
          <p:cNvSpPr/>
          <p:nvPr/>
        </p:nvSpPr>
        <p:spPr>
          <a:xfrm>
            <a:off x="7698889" y="2742706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88" name="Google Shape;1688;p43"/>
          <p:cNvSpPr/>
          <p:nvPr/>
        </p:nvSpPr>
        <p:spPr>
          <a:xfrm>
            <a:off x="8518934" y="4115232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89" name="Google Shape;1689;p43"/>
          <p:cNvCxnSpPr/>
          <p:nvPr/>
        </p:nvCxnSpPr>
        <p:spPr>
          <a:xfrm rot="10800000">
            <a:off x="8580872" y="4163168"/>
            <a:ext cx="1" cy="21958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90" name="Google Shape;1690;p43"/>
          <p:cNvCxnSpPr/>
          <p:nvPr/>
        </p:nvCxnSpPr>
        <p:spPr>
          <a:xfrm rot="10800000">
            <a:off x="8476519" y="3510235"/>
            <a:ext cx="0" cy="978286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91" name="Google Shape;1691;p43"/>
          <p:cNvSpPr/>
          <p:nvPr/>
        </p:nvSpPr>
        <p:spPr>
          <a:xfrm>
            <a:off x="8406108" y="3429312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692" name="Google Shape;1692;p43"/>
          <p:cNvCxnSpPr/>
          <p:nvPr/>
        </p:nvCxnSpPr>
        <p:spPr>
          <a:xfrm rot="10800000">
            <a:off x="8347015" y="2819948"/>
            <a:ext cx="5442" cy="1584727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93" name="Google Shape;1693;p43"/>
          <p:cNvSpPr/>
          <p:nvPr/>
        </p:nvSpPr>
        <p:spPr>
          <a:xfrm>
            <a:off x="8280449" y="2753815"/>
            <a:ext cx="144016" cy="11874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1694" name="Google Shape;1694;p43"/>
          <p:cNvGrpSpPr/>
          <p:nvPr/>
        </p:nvGrpSpPr>
        <p:grpSpPr>
          <a:xfrm>
            <a:off x="4499869" y="5032933"/>
            <a:ext cx="891979" cy="504136"/>
            <a:chOff x="2636403" y="5084367"/>
            <a:chExt cx="891979" cy="504136"/>
          </a:xfrm>
        </p:grpSpPr>
        <p:cxnSp>
          <p:nvCxnSpPr>
            <p:cNvPr id="1695" name="Google Shape;1695;p43"/>
            <p:cNvCxnSpPr/>
            <p:nvPr/>
          </p:nvCxnSpPr>
          <p:spPr>
            <a:xfrm rot="10800000">
              <a:off x="3381136" y="5530348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96" name="Google Shape;1696;p43"/>
            <p:cNvCxnSpPr>
              <a:stCxn id="1697" idx="3"/>
            </p:cNvCxnSpPr>
            <p:nvPr/>
          </p:nvCxnSpPr>
          <p:spPr>
            <a:xfrm rot="10800000">
              <a:off x="2636403" y="5336435"/>
              <a:ext cx="1467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97" name="Google Shape;1697;p43"/>
            <p:cNvSpPr/>
            <p:nvPr/>
          </p:nvSpPr>
          <p:spPr>
            <a:xfrm rot="10800000">
              <a:off x="2783103" y="5084367"/>
              <a:ext cx="598032" cy="504136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698" name="Google Shape;1698;p43"/>
            <p:cNvCxnSpPr/>
            <p:nvPr/>
          </p:nvCxnSpPr>
          <p:spPr>
            <a:xfrm rot="10800000">
              <a:off x="3381137" y="5157192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99" name="Google Shape;1699;p43"/>
            <p:cNvCxnSpPr/>
            <p:nvPr/>
          </p:nvCxnSpPr>
          <p:spPr>
            <a:xfrm rot="10800000">
              <a:off x="3381137" y="5392266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00" name="Google Shape;1700;p43"/>
            <p:cNvCxnSpPr/>
            <p:nvPr/>
          </p:nvCxnSpPr>
          <p:spPr>
            <a:xfrm rot="10800000">
              <a:off x="3385965" y="5263108"/>
              <a:ext cx="142417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701" name="Google Shape;1701;p43"/>
          <p:cNvCxnSpPr/>
          <p:nvPr/>
        </p:nvCxnSpPr>
        <p:spPr>
          <a:xfrm rot="10800000">
            <a:off x="7249767" y="4972079"/>
            <a:ext cx="0" cy="245292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02" name="Google Shape;1702;p43"/>
          <p:cNvCxnSpPr/>
          <p:nvPr/>
        </p:nvCxnSpPr>
        <p:spPr>
          <a:xfrm rot="10800000">
            <a:off x="7896201" y="5000551"/>
            <a:ext cx="0" cy="340282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03" name="Google Shape;1703;p43"/>
          <p:cNvCxnSpPr/>
          <p:nvPr/>
        </p:nvCxnSpPr>
        <p:spPr>
          <a:xfrm>
            <a:off x="5367557" y="5217371"/>
            <a:ext cx="1882210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04" name="Google Shape;1704;p43"/>
          <p:cNvCxnSpPr/>
          <p:nvPr/>
        </p:nvCxnSpPr>
        <p:spPr>
          <a:xfrm>
            <a:off x="5367557" y="5340833"/>
            <a:ext cx="2528644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05" name="Google Shape;1705;p43"/>
          <p:cNvCxnSpPr/>
          <p:nvPr/>
        </p:nvCxnSpPr>
        <p:spPr>
          <a:xfrm rot="10800000">
            <a:off x="8476494" y="5083498"/>
            <a:ext cx="0" cy="402251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06" name="Google Shape;1706;p43"/>
          <p:cNvCxnSpPr/>
          <p:nvPr/>
        </p:nvCxnSpPr>
        <p:spPr>
          <a:xfrm>
            <a:off x="5326570" y="5485748"/>
            <a:ext cx="3151547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07" name="Google Shape;1707;p43"/>
          <p:cNvSpPr txBox="1"/>
          <p:nvPr/>
        </p:nvSpPr>
        <p:spPr>
          <a:xfrm>
            <a:off x="3346031" y="1657277"/>
            <a:ext cx="3305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08" name="Google Shape;1708;p43"/>
          <p:cNvSpPr txBox="1"/>
          <p:nvPr/>
        </p:nvSpPr>
        <p:spPr>
          <a:xfrm>
            <a:off x="4006270" y="1670875"/>
            <a:ext cx="2952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09" name="Google Shape;1709;p43"/>
          <p:cNvSpPr txBox="1"/>
          <p:nvPr/>
        </p:nvSpPr>
        <p:spPr>
          <a:xfrm>
            <a:off x="4654937" y="1683979"/>
            <a:ext cx="2952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10" name="Google Shape;1710;p43"/>
          <p:cNvSpPr txBox="1"/>
          <p:nvPr/>
        </p:nvSpPr>
        <p:spPr>
          <a:xfrm>
            <a:off x="5306911" y="1667437"/>
            <a:ext cx="3433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11" name="Google Shape;1711;p43"/>
          <p:cNvSpPr txBox="1"/>
          <p:nvPr/>
        </p:nvSpPr>
        <p:spPr>
          <a:xfrm>
            <a:off x="6544613" y="4511246"/>
            <a:ext cx="3305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12" name="Google Shape;1712;p43"/>
          <p:cNvSpPr txBox="1"/>
          <p:nvPr/>
        </p:nvSpPr>
        <p:spPr>
          <a:xfrm>
            <a:off x="7123572" y="4504524"/>
            <a:ext cx="24397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13" name="Google Shape;1713;p43"/>
          <p:cNvSpPr txBox="1"/>
          <p:nvPr/>
        </p:nvSpPr>
        <p:spPr>
          <a:xfrm>
            <a:off x="7772239" y="4476988"/>
            <a:ext cx="2824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</a:t>
            </a:r>
            <a:endParaRPr/>
          </a:p>
        </p:txBody>
      </p:sp>
      <p:sp>
        <p:nvSpPr>
          <p:cNvPr id="1714" name="Google Shape;1714;p43"/>
          <p:cNvSpPr txBox="1"/>
          <p:nvPr/>
        </p:nvSpPr>
        <p:spPr>
          <a:xfrm>
            <a:off x="8331039" y="4507468"/>
            <a:ext cx="3305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K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44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1720" name="Google Shape;1720;p44"/>
          <p:cNvSpPr txBox="1"/>
          <p:nvPr>
            <p:ph idx="1" type="body"/>
          </p:nvPr>
        </p:nvSpPr>
        <p:spPr>
          <a:xfrm>
            <a:off x="1180309" y="747991"/>
            <a:ext cx="7992888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/>
              <a:t>Desenhe os circuitos para as tabelas-verdade</a:t>
            </a:r>
            <a:endParaRPr/>
          </a:p>
        </p:txBody>
      </p:sp>
      <p:graphicFrame>
        <p:nvGraphicFramePr>
          <p:cNvPr id="1721" name="Google Shape;1721;p44"/>
          <p:cNvGraphicFramePr/>
          <p:nvPr/>
        </p:nvGraphicFramePr>
        <p:xfrm>
          <a:off x="857615" y="157758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595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graphicFrame>
        <p:nvGraphicFramePr>
          <p:cNvPr id="1722" name="Google Shape;1722;p44"/>
          <p:cNvGraphicFramePr/>
          <p:nvPr/>
        </p:nvGraphicFramePr>
        <p:xfrm>
          <a:off x="7548491" y="157758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595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graphicFrame>
        <p:nvGraphicFramePr>
          <p:cNvPr id="1723" name="Google Shape;1723;p44"/>
          <p:cNvGraphicFramePr/>
          <p:nvPr/>
        </p:nvGraphicFramePr>
        <p:xfrm>
          <a:off x="3087907" y="157765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478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3180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graphicFrame>
        <p:nvGraphicFramePr>
          <p:cNvPr id="1724" name="Google Shape;1724;p44"/>
          <p:cNvGraphicFramePr/>
          <p:nvPr/>
        </p:nvGraphicFramePr>
        <p:xfrm>
          <a:off x="5318199" y="157758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595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graphicFrame>
        <p:nvGraphicFramePr>
          <p:cNvPr id="1725" name="Google Shape;1725;p44"/>
          <p:cNvGraphicFramePr/>
          <p:nvPr/>
        </p:nvGraphicFramePr>
        <p:xfrm>
          <a:off x="9778783" y="155212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637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63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63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63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63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63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sp>
        <p:nvSpPr>
          <p:cNvPr id="1726" name="Google Shape;1726;p44"/>
          <p:cNvSpPr/>
          <p:nvPr/>
        </p:nvSpPr>
        <p:spPr>
          <a:xfrm>
            <a:off x="1296958" y="3154702"/>
            <a:ext cx="11256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CIRC_001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27" name="Google Shape;1727;p44"/>
          <p:cNvSpPr/>
          <p:nvPr/>
        </p:nvSpPr>
        <p:spPr>
          <a:xfrm>
            <a:off x="3527250" y="3179081"/>
            <a:ext cx="11256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CIRC_002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28" name="Google Shape;1728;p44"/>
          <p:cNvSpPr/>
          <p:nvPr/>
        </p:nvSpPr>
        <p:spPr>
          <a:xfrm>
            <a:off x="5680029" y="3212079"/>
            <a:ext cx="11256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CIRC_003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29" name="Google Shape;1729;p44"/>
          <p:cNvSpPr/>
          <p:nvPr/>
        </p:nvSpPr>
        <p:spPr>
          <a:xfrm>
            <a:off x="7910321" y="3213826"/>
            <a:ext cx="11256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CIRC_004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30" name="Google Shape;1730;p44"/>
          <p:cNvSpPr/>
          <p:nvPr/>
        </p:nvSpPr>
        <p:spPr>
          <a:xfrm>
            <a:off x="10140613" y="3179081"/>
            <a:ext cx="11256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CIRC_005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4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45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1736" name="Google Shape;1736;p45"/>
          <p:cNvSpPr txBox="1"/>
          <p:nvPr>
            <p:ph idx="1" type="body"/>
          </p:nvPr>
        </p:nvSpPr>
        <p:spPr>
          <a:xfrm>
            <a:off x="1180309" y="747991"/>
            <a:ext cx="7992888" cy="432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/>
              <a:t>Desenhe os circuitos para as tabelas-verdade</a:t>
            </a:r>
            <a:endParaRPr/>
          </a:p>
        </p:txBody>
      </p:sp>
      <p:graphicFrame>
        <p:nvGraphicFramePr>
          <p:cNvPr id="1737" name="Google Shape;1737;p45"/>
          <p:cNvGraphicFramePr/>
          <p:nvPr/>
        </p:nvGraphicFramePr>
        <p:xfrm>
          <a:off x="857615" y="157758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595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graphicFrame>
        <p:nvGraphicFramePr>
          <p:cNvPr id="1738" name="Google Shape;1738;p45"/>
          <p:cNvGraphicFramePr/>
          <p:nvPr/>
        </p:nvGraphicFramePr>
        <p:xfrm>
          <a:off x="7548491" y="157758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595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graphicFrame>
        <p:nvGraphicFramePr>
          <p:cNvPr id="1739" name="Google Shape;1739;p45"/>
          <p:cNvGraphicFramePr/>
          <p:nvPr/>
        </p:nvGraphicFramePr>
        <p:xfrm>
          <a:off x="3087907" y="157765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478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3180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grpSp>
        <p:nvGrpSpPr>
          <p:cNvPr id="1740" name="Google Shape;1740;p45"/>
          <p:cNvGrpSpPr/>
          <p:nvPr/>
        </p:nvGrpSpPr>
        <p:grpSpPr>
          <a:xfrm>
            <a:off x="648886" y="3736752"/>
            <a:ext cx="2058020" cy="1007486"/>
            <a:chOff x="1170886" y="4066156"/>
            <a:chExt cx="2058020" cy="1007486"/>
          </a:xfrm>
        </p:grpSpPr>
        <p:sp>
          <p:nvSpPr>
            <p:cNvPr id="1741" name="Google Shape;1741;p45"/>
            <p:cNvSpPr/>
            <p:nvPr/>
          </p:nvSpPr>
          <p:spPr>
            <a:xfrm>
              <a:off x="1170886" y="4066156"/>
              <a:ext cx="323924" cy="363984"/>
            </a:xfrm>
            <a:prstGeom prst="rect">
              <a:avLst/>
            </a:prstGeom>
            <a:solidFill>
              <a:schemeClr val="accent1"/>
            </a:solidFill>
            <a:ln cap="flat" cmpd="sng" w="38100">
              <a:solidFill>
                <a:srgbClr val="3997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</a:t>
              </a:r>
              <a:endParaRPr/>
            </a:p>
          </p:txBody>
        </p:sp>
        <p:sp>
          <p:nvSpPr>
            <p:cNvPr id="1742" name="Google Shape;1742;p45"/>
            <p:cNvSpPr/>
            <p:nvPr/>
          </p:nvSpPr>
          <p:spPr>
            <a:xfrm>
              <a:off x="1170886" y="4712374"/>
              <a:ext cx="323924" cy="361268"/>
            </a:xfrm>
            <a:prstGeom prst="rect">
              <a:avLst/>
            </a:prstGeom>
            <a:solidFill>
              <a:schemeClr val="accent1"/>
            </a:solidFill>
            <a:ln cap="flat" cmpd="sng" w="38100">
              <a:solidFill>
                <a:srgbClr val="3997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</a:t>
              </a:r>
              <a:endParaRPr/>
            </a:p>
          </p:txBody>
        </p:sp>
        <p:sp>
          <p:nvSpPr>
            <p:cNvPr id="1743" name="Google Shape;1743;p45"/>
            <p:cNvSpPr/>
            <p:nvPr/>
          </p:nvSpPr>
          <p:spPr>
            <a:xfrm>
              <a:off x="2872810" y="4363678"/>
              <a:ext cx="356096" cy="356096"/>
            </a:xfrm>
            <a:prstGeom prst="ellipse">
              <a:avLst/>
            </a:prstGeom>
            <a:solidFill>
              <a:schemeClr val="accent1"/>
            </a:solidFill>
            <a:ln cap="flat" cmpd="sng" w="38100">
              <a:solidFill>
                <a:srgbClr val="3997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Z</a:t>
              </a:r>
              <a:endParaRPr/>
            </a:p>
          </p:txBody>
        </p:sp>
        <p:cxnSp>
          <p:nvCxnSpPr>
            <p:cNvPr id="1744" name="Google Shape;1744;p45"/>
            <p:cNvCxnSpPr>
              <a:stCxn id="1742" idx="3"/>
            </p:cNvCxnSpPr>
            <p:nvPr/>
          </p:nvCxnSpPr>
          <p:spPr>
            <a:xfrm flipH="1" rot="10800000">
              <a:off x="1494810" y="4712408"/>
              <a:ext cx="468300" cy="180600"/>
            </a:xfrm>
            <a:prstGeom prst="bentConnector3">
              <a:avLst>
                <a:gd fmla="val 50000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5" name="Google Shape;1745;p45"/>
            <p:cNvCxnSpPr>
              <a:stCxn id="1741" idx="3"/>
            </p:cNvCxnSpPr>
            <p:nvPr/>
          </p:nvCxnSpPr>
          <p:spPr>
            <a:xfrm>
              <a:off x="1494810" y="4248148"/>
              <a:ext cx="468300" cy="182100"/>
            </a:xfrm>
            <a:prstGeom prst="bentConnector3">
              <a:avLst>
                <a:gd fmla="val 50000" name="adj1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746" name="Google Shape;1746;p45"/>
            <p:cNvGrpSpPr/>
            <p:nvPr/>
          </p:nvGrpSpPr>
          <p:grpSpPr>
            <a:xfrm>
              <a:off x="1818958" y="4271014"/>
              <a:ext cx="889496" cy="541424"/>
              <a:chOff x="1403648" y="3893710"/>
              <a:chExt cx="889496" cy="541424"/>
            </a:xfrm>
          </p:grpSpPr>
          <p:sp>
            <p:nvSpPr>
              <p:cNvPr id="1747" name="Google Shape;1747;p45"/>
              <p:cNvSpPr/>
              <p:nvPr/>
            </p:nvSpPr>
            <p:spPr>
              <a:xfrm flipH="1">
                <a:off x="1403648" y="3893710"/>
                <a:ext cx="758056" cy="541424"/>
              </a:xfrm>
              <a:prstGeom prst="flowChartOnlineStorage">
                <a:avLst/>
              </a:prstGeom>
              <a:solidFill>
                <a:schemeClr val="accent1"/>
              </a:solidFill>
              <a:ln cap="flat" cmpd="sng" w="38100">
                <a:solidFill>
                  <a:srgbClr val="39976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748" name="Google Shape;1748;p45"/>
              <p:cNvSpPr/>
              <p:nvPr/>
            </p:nvSpPr>
            <p:spPr>
              <a:xfrm>
                <a:off x="2164470" y="4098280"/>
                <a:ext cx="128674" cy="128674"/>
              </a:xfrm>
              <a:prstGeom prst="ellipse">
                <a:avLst/>
              </a:prstGeom>
              <a:solidFill>
                <a:schemeClr val="accent1"/>
              </a:solidFill>
              <a:ln cap="flat" cmpd="sng" w="38100">
                <a:solidFill>
                  <a:srgbClr val="39976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  <p:cxnSp>
          <p:nvCxnSpPr>
            <p:cNvPr id="1749" name="Google Shape;1749;p45"/>
            <p:cNvCxnSpPr>
              <a:stCxn id="1748" idx="6"/>
              <a:endCxn id="1743" idx="2"/>
            </p:cNvCxnSpPr>
            <p:nvPr/>
          </p:nvCxnSpPr>
          <p:spPr>
            <a:xfrm>
              <a:off x="2708454" y="4539921"/>
              <a:ext cx="164400" cy="18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aphicFrame>
        <p:nvGraphicFramePr>
          <p:cNvPr id="1750" name="Google Shape;1750;p45"/>
          <p:cNvGraphicFramePr/>
          <p:nvPr/>
        </p:nvGraphicFramePr>
        <p:xfrm>
          <a:off x="5318199" y="157758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595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graphicFrame>
        <p:nvGraphicFramePr>
          <p:cNvPr id="1751" name="Google Shape;1751;p45"/>
          <p:cNvGraphicFramePr/>
          <p:nvPr/>
        </p:nvGraphicFramePr>
        <p:xfrm>
          <a:off x="9778783" y="155212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6377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63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63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63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63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637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sp>
        <p:nvSpPr>
          <p:cNvPr id="1752" name="Google Shape;1752;p45"/>
          <p:cNvSpPr/>
          <p:nvPr/>
        </p:nvSpPr>
        <p:spPr>
          <a:xfrm>
            <a:off x="1296958" y="3154702"/>
            <a:ext cx="11256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CIRC_001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53" name="Google Shape;1753;p45"/>
          <p:cNvSpPr/>
          <p:nvPr/>
        </p:nvSpPr>
        <p:spPr>
          <a:xfrm>
            <a:off x="3527250" y="3179081"/>
            <a:ext cx="11256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CIRC_002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54" name="Google Shape;1754;p45"/>
          <p:cNvSpPr/>
          <p:nvPr/>
        </p:nvSpPr>
        <p:spPr>
          <a:xfrm>
            <a:off x="5680029" y="3212079"/>
            <a:ext cx="11256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CIRC_003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55" name="Google Shape;1755;p45"/>
          <p:cNvSpPr/>
          <p:nvPr/>
        </p:nvSpPr>
        <p:spPr>
          <a:xfrm>
            <a:off x="7910321" y="3213826"/>
            <a:ext cx="11256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CIRC_004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56" name="Google Shape;1756;p45"/>
          <p:cNvSpPr/>
          <p:nvPr/>
        </p:nvSpPr>
        <p:spPr>
          <a:xfrm>
            <a:off x="10140613" y="3179081"/>
            <a:ext cx="11256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CIRC_005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0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1" name="Google Shape;1761;p46"/>
          <p:cNvGrpSpPr/>
          <p:nvPr/>
        </p:nvGrpSpPr>
        <p:grpSpPr>
          <a:xfrm>
            <a:off x="1695643" y="4444378"/>
            <a:ext cx="8503276" cy="531701"/>
            <a:chOff x="173248" y="3390229"/>
            <a:chExt cx="8503276" cy="531701"/>
          </a:xfrm>
        </p:grpSpPr>
        <p:sp>
          <p:nvSpPr>
            <p:cNvPr id="1762" name="Google Shape;1762;p46"/>
            <p:cNvSpPr txBox="1"/>
            <p:nvPr/>
          </p:nvSpPr>
          <p:spPr>
            <a:xfrm>
              <a:off x="173248" y="3539624"/>
              <a:ext cx="324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C</a:t>
              </a:r>
              <a:endParaRPr/>
            </a:p>
          </p:txBody>
        </p:sp>
        <p:sp>
          <p:nvSpPr>
            <p:cNvPr id="1763" name="Google Shape;1763;p46"/>
            <p:cNvSpPr/>
            <p:nvPr/>
          </p:nvSpPr>
          <p:spPr>
            <a:xfrm>
              <a:off x="611708" y="3664919"/>
              <a:ext cx="144000" cy="118800"/>
            </a:xfrm>
            <a:prstGeom prst="rect">
              <a:avLst/>
            </a:prstGeom>
            <a:solidFill>
              <a:schemeClr val="lt1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grpSp>
          <p:nvGrpSpPr>
            <p:cNvPr id="1764" name="Google Shape;1764;p46"/>
            <p:cNvGrpSpPr/>
            <p:nvPr/>
          </p:nvGrpSpPr>
          <p:grpSpPr>
            <a:xfrm>
              <a:off x="750635" y="3526530"/>
              <a:ext cx="817612" cy="395400"/>
              <a:chOff x="701018" y="548681"/>
              <a:chExt cx="817612" cy="395400"/>
            </a:xfrm>
          </p:grpSpPr>
          <p:sp>
            <p:nvSpPr>
              <p:cNvPr id="1765" name="Google Shape;1765;p46"/>
              <p:cNvSpPr/>
              <p:nvPr/>
            </p:nvSpPr>
            <p:spPr>
              <a:xfrm rot="5400000">
                <a:off x="867518" y="511481"/>
                <a:ext cx="395400" cy="469800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766" name="Google Shape;1766;p46"/>
              <p:cNvSpPr/>
              <p:nvPr/>
            </p:nvSpPr>
            <p:spPr>
              <a:xfrm>
                <a:off x="1235131" y="647667"/>
                <a:ext cx="186900" cy="198900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767" name="Google Shape;1767;p46"/>
              <p:cNvCxnSpPr>
                <a:endCxn id="1765" idx="3"/>
              </p:cNvCxnSpPr>
              <p:nvPr/>
            </p:nvCxnSpPr>
            <p:spPr>
              <a:xfrm>
                <a:off x="701018" y="746381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68" name="Google Shape;1768;p46"/>
              <p:cNvCxnSpPr>
                <a:stCxn id="1766" idx="6"/>
              </p:cNvCxnSpPr>
              <p:nvPr/>
            </p:nvCxnSpPr>
            <p:spPr>
              <a:xfrm flipH="1" rot="10800000">
                <a:off x="1422031" y="746517"/>
                <a:ext cx="96600" cy="6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1769" name="Google Shape;1769;p46"/>
            <p:cNvCxnSpPr/>
            <p:nvPr/>
          </p:nvCxnSpPr>
          <p:spPr>
            <a:xfrm rot="10800000">
              <a:off x="683568" y="3390229"/>
              <a:ext cx="0" cy="31530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0" name="Google Shape;1770;p46"/>
            <p:cNvCxnSpPr/>
            <p:nvPr/>
          </p:nvCxnSpPr>
          <p:spPr>
            <a:xfrm>
              <a:off x="674024" y="3390328"/>
              <a:ext cx="8002500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1" name="Google Shape;1771;p46"/>
            <p:cNvCxnSpPr>
              <a:stCxn id="1766" idx="6"/>
            </p:cNvCxnSpPr>
            <p:nvPr/>
          </p:nvCxnSpPr>
          <p:spPr>
            <a:xfrm>
              <a:off x="1471648" y="3724966"/>
              <a:ext cx="7204800" cy="0"/>
            </a:xfrm>
            <a:prstGeom prst="straightConnector1">
              <a:avLst/>
            </a:prstGeom>
            <a:noFill/>
            <a:ln cap="flat" cmpd="sng" w="222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772" name="Google Shape;1772;p46"/>
          <p:cNvGrpSpPr/>
          <p:nvPr/>
        </p:nvGrpSpPr>
        <p:grpSpPr>
          <a:xfrm>
            <a:off x="1705187" y="3728535"/>
            <a:ext cx="8503088" cy="571171"/>
            <a:chOff x="182792" y="2674386"/>
            <a:chExt cx="8503088" cy="571171"/>
          </a:xfrm>
        </p:grpSpPr>
        <p:sp>
          <p:nvSpPr>
            <p:cNvPr id="1773" name="Google Shape;1773;p46"/>
            <p:cNvSpPr txBox="1"/>
            <p:nvPr/>
          </p:nvSpPr>
          <p:spPr>
            <a:xfrm>
              <a:off x="182792" y="2859151"/>
              <a:ext cx="300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</a:t>
              </a:r>
              <a:endParaRPr/>
            </a:p>
          </p:txBody>
        </p:sp>
        <p:sp>
          <p:nvSpPr>
            <p:cNvPr id="1774" name="Google Shape;1774;p46"/>
            <p:cNvSpPr/>
            <p:nvPr/>
          </p:nvSpPr>
          <p:spPr>
            <a:xfrm>
              <a:off x="614840" y="2984446"/>
              <a:ext cx="144000" cy="118800"/>
            </a:xfrm>
            <a:prstGeom prst="rect">
              <a:avLst/>
            </a:prstGeom>
            <a:solidFill>
              <a:schemeClr val="lt1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grpSp>
          <p:nvGrpSpPr>
            <p:cNvPr id="1775" name="Google Shape;1775;p46"/>
            <p:cNvGrpSpPr/>
            <p:nvPr/>
          </p:nvGrpSpPr>
          <p:grpSpPr>
            <a:xfrm>
              <a:off x="753767" y="2850156"/>
              <a:ext cx="817612" cy="395400"/>
              <a:chOff x="701018" y="548681"/>
              <a:chExt cx="817612" cy="395400"/>
            </a:xfrm>
          </p:grpSpPr>
          <p:sp>
            <p:nvSpPr>
              <p:cNvPr id="1776" name="Google Shape;1776;p46"/>
              <p:cNvSpPr/>
              <p:nvPr/>
            </p:nvSpPr>
            <p:spPr>
              <a:xfrm rot="5400000">
                <a:off x="867518" y="511481"/>
                <a:ext cx="395400" cy="469800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777" name="Google Shape;1777;p46"/>
              <p:cNvSpPr/>
              <p:nvPr/>
            </p:nvSpPr>
            <p:spPr>
              <a:xfrm>
                <a:off x="1235131" y="647667"/>
                <a:ext cx="186900" cy="198900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778" name="Google Shape;1778;p46"/>
              <p:cNvCxnSpPr>
                <a:endCxn id="1776" idx="3"/>
              </p:cNvCxnSpPr>
              <p:nvPr/>
            </p:nvCxnSpPr>
            <p:spPr>
              <a:xfrm>
                <a:off x="701018" y="746381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79" name="Google Shape;1779;p46"/>
              <p:cNvCxnSpPr>
                <a:stCxn id="1777" idx="6"/>
              </p:cNvCxnSpPr>
              <p:nvPr/>
            </p:nvCxnSpPr>
            <p:spPr>
              <a:xfrm flipH="1" rot="10800000">
                <a:off x="1422031" y="746517"/>
                <a:ext cx="96600" cy="6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1780" name="Google Shape;1780;p46"/>
            <p:cNvCxnSpPr/>
            <p:nvPr/>
          </p:nvCxnSpPr>
          <p:spPr>
            <a:xfrm rot="10800000">
              <a:off x="683568" y="2674386"/>
              <a:ext cx="0" cy="31530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1" name="Google Shape;1781;p46"/>
            <p:cNvCxnSpPr/>
            <p:nvPr/>
          </p:nvCxnSpPr>
          <p:spPr>
            <a:xfrm>
              <a:off x="674024" y="2674485"/>
              <a:ext cx="8002500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82" name="Google Shape;1782;p46"/>
            <p:cNvCxnSpPr>
              <a:stCxn id="1777" idx="6"/>
            </p:cNvCxnSpPr>
            <p:nvPr/>
          </p:nvCxnSpPr>
          <p:spPr>
            <a:xfrm>
              <a:off x="1474780" y="3048593"/>
              <a:ext cx="7211100" cy="0"/>
            </a:xfrm>
            <a:prstGeom prst="straightConnector1">
              <a:avLst/>
            </a:prstGeom>
            <a:noFill/>
            <a:ln cap="flat" cmpd="sng" w="222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783" name="Google Shape;1783;p46"/>
          <p:cNvGrpSpPr/>
          <p:nvPr/>
        </p:nvGrpSpPr>
        <p:grpSpPr>
          <a:xfrm>
            <a:off x="1701907" y="3054316"/>
            <a:ext cx="8515988" cy="559305"/>
            <a:chOff x="179512" y="2000167"/>
            <a:chExt cx="8515988" cy="559305"/>
          </a:xfrm>
        </p:grpSpPr>
        <p:grpSp>
          <p:nvGrpSpPr>
            <p:cNvPr id="1784" name="Google Shape;1784;p46"/>
            <p:cNvGrpSpPr/>
            <p:nvPr/>
          </p:nvGrpSpPr>
          <p:grpSpPr>
            <a:xfrm>
              <a:off x="750487" y="2163984"/>
              <a:ext cx="817613" cy="395400"/>
              <a:chOff x="701018" y="548681"/>
              <a:chExt cx="817612" cy="395400"/>
            </a:xfrm>
          </p:grpSpPr>
          <p:sp>
            <p:nvSpPr>
              <p:cNvPr id="1785" name="Google Shape;1785;p46"/>
              <p:cNvSpPr/>
              <p:nvPr/>
            </p:nvSpPr>
            <p:spPr>
              <a:xfrm rot="5400000">
                <a:off x="867518" y="511481"/>
                <a:ext cx="395400" cy="469800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786" name="Google Shape;1786;p46"/>
              <p:cNvSpPr/>
              <p:nvPr/>
            </p:nvSpPr>
            <p:spPr>
              <a:xfrm>
                <a:off x="1235131" y="647667"/>
                <a:ext cx="186900" cy="198900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1787" name="Google Shape;1787;p46"/>
              <p:cNvCxnSpPr>
                <a:endCxn id="1785" idx="3"/>
              </p:cNvCxnSpPr>
              <p:nvPr/>
            </p:nvCxnSpPr>
            <p:spPr>
              <a:xfrm>
                <a:off x="701018" y="746381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88" name="Google Shape;1788;p46"/>
              <p:cNvCxnSpPr>
                <a:stCxn id="1786" idx="6"/>
              </p:cNvCxnSpPr>
              <p:nvPr/>
            </p:nvCxnSpPr>
            <p:spPr>
              <a:xfrm flipH="1" rot="10800000">
                <a:off x="1422031" y="746517"/>
                <a:ext cx="96600" cy="6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789" name="Google Shape;1789;p46"/>
            <p:cNvSpPr/>
            <p:nvPr/>
          </p:nvSpPr>
          <p:spPr>
            <a:xfrm>
              <a:off x="611560" y="2315467"/>
              <a:ext cx="144000" cy="118800"/>
            </a:xfrm>
            <a:prstGeom prst="rect">
              <a:avLst/>
            </a:prstGeom>
            <a:solidFill>
              <a:schemeClr val="lt1"/>
            </a:solidFill>
            <a:ln cap="flat" cmpd="sng" w="158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790" name="Google Shape;1790;p46"/>
            <p:cNvSpPr txBox="1"/>
            <p:nvPr/>
          </p:nvSpPr>
          <p:spPr>
            <a:xfrm>
              <a:off x="179512" y="2190172"/>
              <a:ext cx="324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</a:t>
              </a:r>
              <a:endParaRPr/>
            </a:p>
          </p:txBody>
        </p:sp>
        <p:cxnSp>
          <p:nvCxnSpPr>
            <p:cNvPr id="1791" name="Google Shape;1791;p46"/>
            <p:cNvCxnSpPr>
              <a:stCxn id="1789" idx="0"/>
            </p:cNvCxnSpPr>
            <p:nvPr/>
          </p:nvCxnSpPr>
          <p:spPr>
            <a:xfrm rot="10800000">
              <a:off x="683560" y="2000167"/>
              <a:ext cx="0" cy="31530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2" name="Google Shape;1792;p46"/>
            <p:cNvCxnSpPr/>
            <p:nvPr/>
          </p:nvCxnSpPr>
          <p:spPr>
            <a:xfrm>
              <a:off x="674024" y="2000266"/>
              <a:ext cx="8002500" cy="0"/>
            </a:xfrm>
            <a:prstGeom prst="straightConnector1">
              <a:avLst/>
            </a:prstGeom>
            <a:noFill/>
            <a:ln cap="flat" cmpd="sng" w="222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3" name="Google Shape;1793;p46"/>
            <p:cNvCxnSpPr>
              <a:stCxn id="1786" idx="6"/>
            </p:cNvCxnSpPr>
            <p:nvPr/>
          </p:nvCxnSpPr>
          <p:spPr>
            <a:xfrm flipH="1" rot="10800000">
              <a:off x="1471500" y="2350720"/>
              <a:ext cx="7224000" cy="11700"/>
            </a:xfrm>
            <a:prstGeom prst="straightConnector1">
              <a:avLst/>
            </a:prstGeom>
            <a:noFill/>
            <a:ln cap="flat" cmpd="sng" w="222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794" name="Google Shape;1794;p46"/>
          <p:cNvGrpSpPr/>
          <p:nvPr/>
        </p:nvGrpSpPr>
        <p:grpSpPr>
          <a:xfrm>
            <a:off x="3214075" y="2005747"/>
            <a:ext cx="504000" cy="887018"/>
            <a:chOff x="3491880" y="685937"/>
            <a:chExt cx="504000" cy="887018"/>
          </a:xfrm>
        </p:grpSpPr>
        <p:cxnSp>
          <p:nvCxnSpPr>
            <p:cNvPr id="1795" name="Google Shape;1795;p46"/>
            <p:cNvCxnSpPr/>
            <p:nvPr/>
          </p:nvCxnSpPr>
          <p:spPr>
            <a:xfrm rot="-5400000">
              <a:off x="3534616" y="1501704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6" name="Google Shape;1796;p46"/>
            <p:cNvCxnSpPr>
              <a:stCxn id="1797" idx="3"/>
            </p:cNvCxnSpPr>
            <p:nvPr/>
          </p:nvCxnSpPr>
          <p:spPr>
            <a:xfrm rot="10800000">
              <a:off x="3743880" y="685937"/>
              <a:ext cx="0" cy="1467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797" name="Google Shape;1797;p46"/>
            <p:cNvSpPr/>
            <p:nvPr/>
          </p:nvSpPr>
          <p:spPr>
            <a:xfrm rot="-5400000">
              <a:off x="3444930" y="879587"/>
              <a:ext cx="597900" cy="504000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798" name="Google Shape;1798;p46"/>
            <p:cNvCxnSpPr/>
            <p:nvPr/>
          </p:nvCxnSpPr>
          <p:spPr>
            <a:xfrm rot="-5400000">
              <a:off x="3816486" y="1501705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99" name="Google Shape;1799;p46"/>
            <p:cNvCxnSpPr/>
            <p:nvPr/>
          </p:nvCxnSpPr>
          <p:spPr>
            <a:xfrm rot="-5400000">
              <a:off x="3672698" y="1501705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800" name="Google Shape;1800;p46"/>
          <p:cNvGrpSpPr/>
          <p:nvPr/>
        </p:nvGrpSpPr>
        <p:grpSpPr>
          <a:xfrm rot="5400000">
            <a:off x="6280823" y="5134326"/>
            <a:ext cx="740539" cy="419431"/>
            <a:chOff x="5069186" y="886868"/>
            <a:chExt cx="863905" cy="489304"/>
          </a:xfrm>
        </p:grpSpPr>
        <p:cxnSp>
          <p:nvCxnSpPr>
            <p:cNvPr id="1801" name="Google Shape;1801;p46"/>
            <p:cNvCxnSpPr/>
            <p:nvPr/>
          </p:nvCxnSpPr>
          <p:spPr>
            <a:xfrm>
              <a:off x="5083561" y="100561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02" name="Google Shape;1802;p46"/>
            <p:cNvCxnSpPr>
              <a:stCxn id="1803" idx="1"/>
            </p:cNvCxnSpPr>
            <p:nvPr/>
          </p:nvCxnSpPr>
          <p:spPr>
            <a:xfrm rot="10800000">
              <a:off x="5861841" y="1060270"/>
              <a:ext cx="0" cy="1425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04" name="Google Shape;1804;p46"/>
            <p:cNvCxnSpPr/>
            <p:nvPr/>
          </p:nvCxnSpPr>
          <p:spPr>
            <a:xfrm>
              <a:off x="5083560" y="127942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03" name="Google Shape;1803;p46"/>
            <p:cNvSpPr/>
            <p:nvPr/>
          </p:nvSpPr>
          <p:spPr>
            <a:xfrm flipH="1">
              <a:off x="5121276" y="886868"/>
              <a:ext cx="669315" cy="48930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805" name="Google Shape;1805;p46"/>
            <p:cNvCxnSpPr/>
            <p:nvPr/>
          </p:nvCxnSpPr>
          <p:spPr>
            <a:xfrm>
              <a:off x="5069186" y="113152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806" name="Google Shape;1806;p46"/>
          <p:cNvGrpSpPr/>
          <p:nvPr/>
        </p:nvGrpSpPr>
        <p:grpSpPr>
          <a:xfrm>
            <a:off x="3862147" y="2004630"/>
            <a:ext cx="504000" cy="887018"/>
            <a:chOff x="3491880" y="685937"/>
            <a:chExt cx="504000" cy="887018"/>
          </a:xfrm>
        </p:grpSpPr>
        <p:cxnSp>
          <p:nvCxnSpPr>
            <p:cNvPr id="1807" name="Google Shape;1807;p46"/>
            <p:cNvCxnSpPr/>
            <p:nvPr/>
          </p:nvCxnSpPr>
          <p:spPr>
            <a:xfrm rot="-5400000">
              <a:off x="3534616" y="1501704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08" name="Google Shape;1808;p46"/>
            <p:cNvCxnSpPr>
              <a:stCxn id="1809" idx="3"/>
            </p:cNvCxnSpPr>
            <p:nvPr/>
          </p:nvCxnSpPr>
          <p:spPr>
            <a:xfrm rot="10800000">
              <a:off x="3743880" y="685937"/>
              <a:ext cx="0" cy="1467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09" name="Google Shape;1809;p46"/>
            <p:cNvSpPr/>
            <p:nvPr/>
          </p:nvSpPr>
          <p:spPr>
            <a:xfrm rot="-5400000">
              <a:off x="3444930" y="879587"/>
              <a:ext cx="597900" cy="504000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810" name="Google Shape;1810;p46"/>
            <p:cNvCxnSpPr/>
            <p:nvPr/>
          </p:nvCxnSpPr>
          <p:spPr>
            <a:xfrm rot="-5400000">
              <a:off x="3816486" y="1501705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1" name="Google Shape;1811;p46"/>
            <p:cNvCxnSpPr/>
            <p:nvPr/>
          </p:nvCxnSpPr>
          <p:spPr>
            <a:xfrm rot="-5400000">
              <a:off x="3672698" y="1501705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812" name="Google Shape;1812;p46"/>
          <p:cNvGrpSpPr/>
          <p:nvPr/>
        </p:nvGrpSpPr>
        <p:grpSpPr>
          <a:xfrm>
            <a:off x="4510219" y="2014155"/>
            <a:ext cx="504000" cy="887018"/>
            <a:chOff x="3491880" y="685937"/>
            <a:chExt cx="504000" cy="887018"/>
          </a:xfrm>
        </p:grpSpPr>
        <p:cxnSp>
          <p:nvCxnSpPr>
            <p:cNvPr id="1813" name="Google Shape;1813;p46"/>
            <p:cNvCxnSpPr/>
            <p:nvPr/>
          </p:nvCxnSpPr>
          <p:spPr>
            <a:xfrm rot="-5400000">
              <a:off x="3534616" y="1501704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4" name="Google Shape;1814;p46"/>
            <p:cNvCxnSpPr>
              <a:stCxn id="1815" idx="3"/>
            </p:cNvCxnSpPr>
            <p:nvPr/>
          </p:nvCxnSpPr>
          <p:spPr>
            <a:xfrm rot="10800000">
              <a:off x="3743880" y="685937"/>
              <a:ext cx="0" cy="1467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15" name="Google Shape;1815;p46"/>
            <p:cNvSpPr/>
            <p:nvPr/>
          </p:nvSpPr>
          <p:spPr>
            <a:xfrm rot="-5400000">
              <a:off x="3444930" y="879587"/>
              <a:ext cx="597900" cy="504000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816" name="Google Shape;1816;p46"/>
            <p:cNvCxnSpPr/>
            <p:nvPr/>
          </p:nvCxnSpPr>
          <p:spPr>
            <a:xfrm rot="-5400000">
              <a:off x="3816486" y="1501705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17" name="Google Shape;1817;p46"/>
            <p:cNvCxnSpPr/>
            <p:nvPr/>
          </p:nvCxnSpPr>
          <p:spPr>
            <a:xfrm rot="-5400000">
              <a:off x="3672698" y="1501705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818" name="Google Shape;1818;p46"/>
          <p:cNvGrpSpPr/>
          <p:nvPr/>
        </p:nvGrpSpPr>
        <p:grpSpPr>
          <a:xfrm>
            <a:off x="5158291" y="2014155"/>
            <a:ext cx="504000" cy="887018"/>
            <a:chOff x="3491880" y="685937"/>
            <a:chExt cx="504000" cy="887018"/>
          </a:xfrm>
        </p:grpSpPr>
        <p:cxnSp>
          <p:nvCxnSpPr>
            <p:cNvPr id="1819" name="Google Shape;1819;p46"/>
            <p:cNvCxnSpPr/>
            <p:nvPr/>
          </p:nvCxnSpPr>
          <p:spPr>
            <a:xfrm rot="-5400000">
              <a:off x="3534616" y="1501704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20" name="Google Shape;1820;p46"/>
            <p:cNvCxnSpPr>
              <a:stCxn id="1821" idx="3"/>
            </p:cNvCxnSpPr>
            <p:nvPr/>
          </p:nvCxnSpPr>
          <p:spPr>
            <a:xfrm rot="10800000">
              <a:off x="3743880" y="685937"/>
              <a:ext cx="0" cy="1467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21" name="Google Shape;1821;p46"/>
            <p:cNvSpPr/>
            <p:nvPr/>
          </p:nvSpPr>
          <p:spPr>
            <a:xfrm rot="-5400000">
              <a:off x="3444930" y="879587"/>
              <a:ext cx="597900" cy="504000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822" name="Google Shape;1822;p46"/>
            <p:cNvCxnSpPr/>
            <p:nvPr/>
          </p:nvCxnSpPr>
          <p:spPr>
            <a:xfrm rot="-5400000">
              <a:off x="3816486" y="1501705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23" name="Google Shape;1823;p46"/>
            <p:cNvCxnSpPr/>
            <p:nvPr/>
          </p:nvCxnSpPr>
          <p:spPr>
            <a:xfrm rot="-5400000">
              <a:off x="3672698" y="1501705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824" name="Google Shape;1824;p46"/>
          <p:cNvGrpSpPr/>
          <p:nvPr/>
        </p:nvGrpSpPr>
        <p:grpSpPr>
          <a:xfrm rot="5400000">
            <a:off x="6837235" y="5129557"/>
            <a:ext cx="740539" cy="419431"/>
            <a:chOff x="5069186" y="886868"/>
            <a:chExt cx="863905" cy="489304"/>
          </a:xfrm>
        </p:grpSpPr>
        <p:cxnSp>
          <p:nvCxnSpPr>
            <p:cNvPr id="1825" name="Google Shape;1825;p46"/>
            <p:cNvCxnSpPr/>
            <p:nvPr/>
          </p:nvCxnSpPr>
          <p:spPr>
            <a:xfrm>
              <a:off x="5083561" y="100561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26" name="Google Shape;1826;p46"/>
            <p:cNvCxnSpPr>
              <a:stCxn id="1827" idx="1"/>
            </p:cNvCxnSpPr>
            <p:nvPr/>
          </p:nvCxnSpPr>
          <p:spPr>
            <a:xfrm rot="10800000">
              <a:off x="5861841" y="1060270"/>
              <a:ext cx="0" cy="1425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28" name="Google Shape;1828;p46"/>
            <p:cNvCxnSpPr/>
            <p:nvPr/>
          </p:nvCxnSpPr>
          <p:spPr>
            <a:xfrm>
              <a:off x="5083560" y="127942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27" name="Google Shape;1827;p46"/>
            <p:cNvSpPr/>
            <p:nvPr/>
          </p:nvSpPr>
          <p:spPr>
            <a:xfrm flipH="1">
              <a:off x="5121276" y="886868"/>
              <a:ext cx="669315" cy="48930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829" name="Google Shape;1829;p46"/>
            <p:cNvCxnSpPr/>
            <p:nvPr/>
          </p:nvCxnSpPr>
          <p:spPr>
            <a:xfrm>
              <a:off x="5069186" y="113152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830" name="Google Shape;1830;p46"/>
          <p:cNvGrpSpPr/>
          <p:nvPr/>
        </p:nvGrpSpPr>
        <p:grpSpPr>
          <a:xfrm rot="5400000">
            <a:off x="7482427" y="5123497"/>
            <a:ext cx="740539" cy="419431"/>
            <a:chOff x="5069186" y="886868"/>
            <a:chExt cx="863905" cy="489304"/>
          </a:xfrm>
        </p:grpSpPr>
        <p:cxnSp>
          <p:nvCxnSpPr>
            <p:cNvPr id="1831" name="Google Shape;1831;p46"/>
            <p:cNvCxnSpPr/>
            <p:nvPr/>
          </p:nvCxnSpPr>
          <p:spPr>
            <a:xfrm>
              <a:off x="5083561" y="100561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32" name="Google Shape;1832;p46"/>
            <p:cNvCxnSpPr>
              <a:stCxn id="1833" idx="1"/>
            </p:cNvCxnSpPr>
            <p:nvPr/>
          </p:nvCxnSpPr>
          <p:spPr>
            <a:xfrm rot="10800000">
              <a:off x="5861841" y="1060270"/>
              <a:ext cx="0" cy="1425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34" name="Google Shape;1834;p46"/>
            <p:cNvCxnSpPr/>
            <p:nvPr/>
          </p:nvCxnSpPr>
          <p:spPr>
            <a:xfrm>
              <a:off x="5083560" y="127942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33" name="Google Shape;1833;p46"/>
            <p:cNvSpPr/>
            <p:nvPr/>
          </p:nvSpPr>
          <p:spPr>
            <a:xfrm flipH="1">
              <a:off x="5121276" y="886868"/>
              <a:ext cx="669315" cy="48930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835" name="Google Shape;1835;p46"/>
            <p:cNvCxnSpPr/>
            <p:nvPr/>
          </p:nvCxnSpPr>
          <p:spPr>
            <a:xfrm>
              <a:off x="5069186" y="113152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836" name="Google Shape;1836;p46"/>
          <p:cNvGrpSpPr/>
          <p:nvPr/>
        </p:nvGrpSpPr>
        <p:grpSpPr>
          <a:xfrm rot="5400000">
            <a:off x="8063986" y="5129557"/>
            <a:ext cx="740539" cy="419431"/>
            <a:chOff x="5069186" y="886868"/>
            <a:chExt cx="863905" cy="489304"/>
          </a:xfrm>
        </p:grpSpPr>
        <p:cxnSp>
          <p:nvCxnSpPr>
            <p:cNvPr id="1837" name="Google Shape;1837;p46"/>
            <p:cNvCxnSpPr/>
            <p:nvPr/>
          </p:nvCxnSpPr>
          <p:spPr>
            <a:xfrm>
              <a:off x="5083561" y="100561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38" name="Google Shape;1838;p46"/>
            <p:cNvCxnSpPr>
              <a:stCxn id="1839" idx="1"/>
            </p:cNvCxnSpPr>
            <p:nvPr/>
          </p:nvCxnSpPr>
          <p:spPr>
            <a:xfrm rot="10800000">
              <a:off x="5861841" y="1060270"/>
              <a:ext cx="0" cy="1425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40" name="Google Shape;1840;p46"/>
            <p:cNvCxnSpPr/>
            <p:nvPr/>
          </p:nvCxnSpPr>
          <p:spPr>
            <a:xfrm>
              <a:off x="5083560" y="127942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39" name="Google Shape;1839;p46"/>
            <p:cNvSpPr/>
            <p:nvPr/>
          </p:nvSpPr>
          <p:spPr>
            <a:xfrm flipH="1">
              <a:off x="5121276" y="886868"/>
              <a:ext cx="669315" cy="48930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841" name="Google Shape;1841;p46"/>
            <p:cNvCxnSpPr/>
            <p:nvPr/>
          </p:nvCxnSpPr>
          <p:spPr>
            <a:xfrm>
              <a:off x="5069186" y="1131520"/>
              <a:ext cx="1803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842" name="Google Shape;1842;p46"/>
          <p:cNvCxnSpPr/>
          <p:nvPr/>
        </p:nvCxnSpPr>
        <p:spPr>
          <a:xfrm rot="10800000">
            <a:off x="3327949" y="2758787"/>
            <a:ext cx="5400" cy="6702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43" name="Google Shape;1843;p46"/>
          <p:cNvCxnSpPr/>
          <p:nvPr/>
        </p:nvCxnSpPr>
        <p:spPr>
          <a:xfrm rot="10800000">
            <a:off x="3606497" y="2749177"/>
            <a:ext cx="0" cy="16953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44" name="Google Shape;1844;p46"/>
          <p:cNvSpPr/>
          <p:nvPr/>
        </p:nvSpPr>
        <p:spPr>
          <a:xfrm>
            <a:off x="4112542" y="5842241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845" name="Google Shape;1845;p46"/>
          <p:cNvSpPr/>
          <p:nvPr/>
        </p:nvSpPr>
        <p:spPr>
          <a:xfrm>
            <a:off x="3261340" y="3345426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846" name="Google Shape;1846;p46"/>
          <p:cNvSpPr/>
          <p:nvPr/>
        </p:nvSpPr>
        <p:spPr>
          <a:xfrm>
            <a:off x="3545620" y="4385106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47" name="Google Shape;1847;p46"/>
          <p:cNvCxnSpPr/>
          <p:nvPr/>
        </p:nvCxnSpPr>
        <p:spPr>
          <a:xfrm>
            <a:off x="3466144" y="1456462"/>
            <a:ext cx="2558400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48" name="Google Shape;1848;p46"/>
          <p:cNvCxnSpPr/>
          <p:nvPr/>
        </p:nvCxnSpPr>
        <p:spPr>
          <a:xfrm rot="10800000">
            <a:off x="4258003" y="2749177"/>
            <a:ext cx="0" cy="16953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49" name="Google Shape;1849;p46"/>
          <p:cNvSpPr/>
          <p:nvPr/>
        </p:nvSpPr>
        <p:spPr>
          <a:xfrm>
            <a:off x="4197126" y="4385106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50" name="Google Shape;1850;p46"/>
          <p:cNvCxnSpPr/>
          <p:nvPr/>
        </p:nvCxnSpPr>
        <p:spPr>
          <a:xfrm rot="10800000">
            <a:off x="4114215" y="2750334"/>
            <a:ext cx="0" cy="9783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51" name="Google Shape;1851;p46"/>
          <p:cNvSpPr/>
          <p:nvPr/>
        </p:nvSpPr>
        <p:spPr>
          <a:xfrm>
            <a:off x="4053428" y="3669263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52" name="Google Shape;1852;p46"/>
          <p:cNvCxnSpPr/>
          <p:nvPr/>
        </p:nvCxnSpPr>
        <p:spPr>
          <a:xfrm rot="10800000">
            <a:off x="4628444" y="2758615"/>
            <a:ext cx="0" cy="2958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53" name="Google Shape;1853;p46"/>
          <p:cNvSpPr/>
          <p:nvPr/>
        </p:nvSpPr>
        <p:spPr>
          <a:xfrm>
            <a:off x="4561723" y="2995044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54" name="Google Shape;1854;p46"/>
          <p:cNvCxnSpPr>
            <a:stCxn id="1855" idx="0"/>
          </p:cNvCxnSpPr>
          <p:nvPr/>
        </p:nvCxnSpPr>
        <p:spPr>
          <a:xfrm rot="10800000">
            <a:off x="4906098" y="2766047"/>
            <a:ext cx="11100" cy="19584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55" name="Google Shape;1855;p46"/>
          <p:cNvSpPr/>
          <p:nvPr/>
        </p:nvSpPr>
        <p:spPr>
          <a:xfrm>
            <a:off x="4845198" y="4724447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56" name="Google Shape;1856;p46"/>
          <p:cNvCxnSpPr/>
          <p:nvPr/>
        </p:nvCxnSpPr>
        <p:spPr>
          <a:xfrm rot="10800000">
            <a:off x="5410359" y="2750334"/>
            <a:ext cx="0" cy="9783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57" name="Google Shape;1857;p46"/>
          <p:cNvSpPr/>
          <p:nvPr/>
        </p:nvSpPr>
        <p:spPr>
          <a:xfrm>
            <a:off x="5349572" y="3669263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58" name="Google Shape;1858;p46"/>
          <p:cNvCxnSpPr/>
          <p:nvPr/>
        </p:nvCxnSpPr>
        <p:spPr>
          <a:xfrm flipH="1" rot="10800000">
            <a:off x="5553400" y="2765600"/>
            <a:ext cx="900" cy="16689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59" name="Google Shape;1859;p46"/>
          <p:cNvSpPr/>
          <p:nvPr/>
        </p:nvSpPr>
        <p:spPr>
          <a:xfrm>
            <a:off x="5493271" y="4419146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1860" name="Google Shape;1860;p46"/>
          <p:cNvGrpSpPr/>
          <p:nvPr/>
        </p:nvGrpSpPr>
        <p:grpSpPr>
          <a:xfrm>
            <a:off x="5994124" y="1365739"/>
            <a:ext cx="808394" cy="480544"/>
            <a:chOff x="4783172" y="891019"/>
            <a:chExt cx="808394" cy="480544"/>
          </a:xfrm>
        </p:grpSpPr>
        <p:cxnSp>
          <p:nvCxnSpPr>
            <p:cNvPr id="1861" name="Google Shape;1861;p46"/>
            <p:cNvCxnSpPr/>
            <p:nvPr/>
          </p:nvCxnSpPr>
          <p:spPr>
            <a:xfrm>
              <a:off x="4795406" y="1086547"/>
              <a:ext cx="154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62" name="Google Shape;1862;p46"/>
            <p:cNvCxnSpPr/>
            <p:nvPr/>
          </p:nvCxnSpPr>
          <p:spPr>
            <a:xfrm>
              <a:off x="5392066" y="1132327"/>
              <a:ext cx="199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63" name="Google Shape;1863;p46"/>
            <p:cNvCxnSpPr/>
            <p:nvPr/>
          </p:nvCxnSpPr>
          <p:spPr>
            <a:xfrm>
              <a:off x="4791930" y="1288625"/>
              <a:ext cx="154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64" name="Google Shape;1864;p46"/>
            <p:cNvSpPr/>
            <p:nvPr/>
          </p:nvSpPr>
          <p:spPr>
            <a:xfrm flipH="1">
              <a:off x="4824259" y="891019"/>
              <a:ext cx="573745" cy="480544"/>
            </a:xfrm>
            <a:prstGeom prst="flowChartOnlineStorage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865" name="Google Shape;1865;p46"/>
            <p:cNvCxnSpPr/>
            <p:nvPr/>
          </p:nvCxnSpPr>
          <p:spPr>
            <a:xfrm rot="10800000">
              <a:off x="4799890" y="1188569"/>
              <a:ext cx="1167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66" name="Google Shape;1866;p46"/>
            <p:cNvCxnSpPr/>
            <p:nvPr/>
          </p:nvCxnSpPr>
          <p:spPr>
            <a:xfrm>
              <a:off x="4783172" y="981742"/>
              <a:ext cx="1017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867" name="Google Shape;1867;p46"/>
          <p:cNvCxnSpPr/>
          <p:nvPr/>
        </p:nvCxnSpPr>
        <p:spPr>
          <a:xfrm>
            <a:off x="4114217" y="1561267"/>
            <a:ext cx="1916100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68" name="Google Shape;1868;p46"/>
          <p:cNvCxnSpPr/>
          <p:nvPr/>
        </p:nvCxnSpPr>
        <p:spPr>
          <a:xfrm>
            <a:off x="4758690" y="1666254"/>
            <a:ext cx="1264500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69" name="Google Shape;1869;p46"/>
          <p:cNvCxnSpPr/>
          <p:nvPr/>
        </p:nvCxnSpPr>
        <p:spPr>
          <a:xfrm>
            <a:off x="5421581" y="1767394"/>
            <a:ext cx="601200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0" name="Google Shape;1870;p46"/>
          <p:cNvCxnSpPr/>
          <p:nvPr/>
        </p:nvCxnSpPr>
        <p:spPr>
          <a:xfrm rot="10800000">
            <a:off x="3466143" y="1449293"/>
            <a:ext cx="0" cy="6639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1" name="Google Shape;1871;p46"/>
          <p:cNvCxnSpPr/>
          <p:nvPr/>
        </p:nvCxnSpPr>
        <p:spPr>
          <a:xfrm rot="10800000">
            <a:off x="4114216" y="1561399"/>
            <a:ext cx="0" cy="5898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2" name="Google Shape;1872;p46"/>
          <p:cNvCxnSpPr/>
          <p:nvPr/>
        </p:nvCxnSpPr>
        <p:spPr>
          <a:xfrm>
            <a:off x="5277566" y="5721721"/>
            <a:ext cx="1394700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3" name="Google Shape;1873;p46"/>
          <p:cNvCxnSpPr/>
          <p:nvPr/>
        </p:nvCxnSpPr>
        <p:spPr>
          <a:xfrm rot="10800000">
            <a:off x="4761460" y="1666171"/>
            <a:ext cx="0" cy="3918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4" name="Google Shape;1874;p46"/>
          <p:cNvCxnSpPr/>
          <p:nvPr/>
        </p:nvCxnSpPr>
        <p:spPr>
          <a:xfrm rot="10800000">
            <a:off x="5410360" y="1756154"/>
            <a:ext cx="0" cy="3918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75" name="Google Shape;1875;p46"/>
          <p:cNvSpPr txBox="1"/>
          <p:nvPr/>
        </p:nvSpPr>
        <p:spPr>
          <a:xfrm>
            <a:off x="6905210" y="1411948"/>
            <a:ext cx="38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r>
              <a:rPr lang="pt-BR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876" name="Google Shape;1876;p46"/>
          <p:cNvSpPr txBox="1"/>
          <p:nvPr/>
        </p:nvSpPr>
        <p:spPr>
          <a:xfrm>
            <a:off x="3740723" y="5703647"/>
            <a:ext cx="38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Z</a:t>
            </a:r>
            <a:r>
              <a:rPr lang="pt-BR" sz="12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2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877" name="Google Shape;1877;p46"/>
          <p:cNvSpPr/>
          <p:nvPr/>
        </p:nvSpPr>
        <p:spPr>
          <a:xfrm>
            <a:off x="6797421" y="1547511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78" name="Google Shape;1878;p46"/>
          <p:cNvCxnSpPr/>
          <p:nvPr/>
        </p:nvCxnSpPr>
        <p:spPr>
          <a:xfrm rot="10800000">
            <a:off x="6513370" y="3084573"/>
            <a:ext cx="0" cy="19554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79" name="Google Shape;1879;p46"/>
          <p:cNvSpPr/>
          <p:nvPr/>
        </p:nvSpPr>
        <p:spPr>
          <a:xfrm>
            <a:off x="6441362" y="2995045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880" name="Google Shape;1880;p46"/>
          <p:cNvSpPr/>
          <p:nvPr/>
        </p:nvSpPr>
        <p:spPr>
          <a:xfrm>
            <a:off x="6710902" y="4385107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81" name="Google Shape;1881;p46"/>
          <p:cNvCxnSpPr/>
          <p:nvPr/>
        </p:nvCxnSpPr>
        <p:spPr>
          <a:xfrm rot="10800000">
            <a:off x="6756678" y="4417536"/>
            <a:ext cx="5400" cy="6702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82" name="Google Shape;1882;p46"/>
          <p:cNvSpPr/>
          <p:nvPr/>
        </p:nvSpPr>
        <p:spPr>
          <a:xfrm>
            <a:off x="7278242" y="4385107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83" name="Google Shape;1883;p46"/>
          <p:cNvCxnSpPr/>
          <p:nvPr/>
        </p:nvCxnSpPr>
        <p:spPr>
          <a:xfrm rot="10800000">
            <a:off x="7324018" y="4417536"/>
            <a:ext cx="5400" cy="6702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84" name="Google Shape;1884;p46"/>
          <p:cNvCxnSpPr/>
          <p:nvPr/>
        </p:nvCxnSpPr>
        <p:spPr>
          <a:xfrm rot="10800000">
            <a:off x="7207493" y="4102685"/>
            <a:ext cx="0" cy="9783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85" name="Google Shape;1885;p46"/>
          <p:cNvSpPr/>
          <p:nvPr/>
        </p:nvSpPr>
        <p:spPr>
          <a:xfrm>
            <a:off x="7137082" y="4021776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886" name="Google Shape;1886;p46"/>
          <p:cNvSpPr/>
          <p:nvPr/>
        </p:nvSpPr>
        <p:spPr>
          <a:xfrm>
            <a:off x="7910259" y="4385107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87" name="Google Shape;1887;p46"/>
          <p:cNvCxnSpPr/>
          <p:nvPr/>
        </p:nvCxnSpPr>
        <p:spPr>
          <a:xfrm rot="10800000">
            <a:off x="7956035" y="4417536"/>
            <a:ext cx="5400" cy="6702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88" name="Google Shape;1888;p46"/>
          <p:cNvCxnSpPr/>
          <p:nvPr/>
        </p:nvCxnSpPr>
        <p:spPr>
          <a:xfrm rot="10800000">
            <a:off x="7723222" y="3429116"/>
            <a:ext cx="5400" cy="15846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89" name="Google Shape;1889;p46"/>
          <p:cNvSpPr/>
          <p:nvPr/>
        </p:nvSpPr>
        <p:spPr>
          <a:xfrm>
            <a:off x="7656614" y="3362856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90" name="Google Shape;1890;p46"/>
          <p:cNvCxnSpPr>
            <a:endCxn id="1891" idx="2"/>
          </p:cNvCxnSpPr>
          <p:nvPr/>
        </p:nvCxnSpPr>
        <p:spPr>
          <a:xfrm flipH="1" rot="10800000">
            <a:off x="8434333" y="3787262"/>
            <a:ext cx="1500" cy="13215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91" name="Google Shape;1891;p46"/>
          <p:cNvSpPr/>
          <p:nvPr/>
        </p:nvSpPr>
        <p:spPr>
          <a:xfrm>
            <a:off x="8363833" y="3668462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cxnSp>
        <p:nvCxnSpPr>
          <p:cNvPr id="1892" name="Google Shape;1892;p46"/>
          <p:cNvCxnSpPr/>
          <p:nvPr/>
        </p:nvCxnSpPr>
        <p:spPr>
          <a:xfrm rot="10800000">
            <a:off x="8304782" y="3440225"/>
            <a:ext cx="5400" cy="15846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93" name="Google Shape;1893;p46"/>
          <p:cNvSpPr/>
          <p:nvPr/>
        </p:nvSpPr>
        <p:spPr>
          <a:xfrm>
            <a:off x="8238174" y="3373965"/>
            <a:ext cx="144000" cy="118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1894" name="Google Shape;1894;p46"/>
          <p:cNvGrpSpPr/>
          <p:nvPr/>
        </p:nvGrpSpPr>
        <p:grpSpPr>
          <a:xfrm>
            <a:off x="4242844" y="5653225"/>
            <a:ext cx="1106614" cy="504000"/>
            <a:chOff x="2820738" y="5084503"/>
            <a:chExt cx="707644" cy="504000"/>
          </a:xfrm>
        </p:grpSpPr>
        <p:cxnSp>
          <p:nvCxnSpPr>
            <p:cNvPr id="1895" name="Google Shape;1895;p46"/>
            <p:cNvCxnSpPr/>
            <p:nvPr/>
          </p:nvCxnSpPr>
          <p:spPr>
            <a:xfrm rot="10800000">
              <a:off x="3381053" y="5530348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96" name="Google Shape;1896;p46"/>
            <p:cNvCxnSpPr>
              <a:stCxn id="1897" idx="3"/>
            </p:cNvCxnSpPr>
            <p:nvPr/>
          </p:nvCxnSpPr>
          <p:spPr>
            <a:xfrm rot="10800000">
              <a:off x="2820738" y="5331703"/>
              <a:ext cx="162000" cy="48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97" name="Google Shape;1897;p46"/>
            <p:cNvSpPr/>
            <p:nvPr/>
          </p:nvSpPr>
          <p:spPr>
            <a:xfrm rot="10800000">
              <a:off x="2982738" y="5084503"/>
              <a:ext cx="398400" cy="504000"/>
            </a:xfrm>
            <a:prstGeom prst="flowChartDelay">
              <a:avLst/>
            </a:prstGeom>
            <a:solidFill>
              <a:schemeClr val="lt1"/>
            </a:solidFill>
            <a:ln cap="flat" cmpd="sng" w="1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cxnSp>
          <p:nvCxnSpPr>
            <p:cNvPr id="1898" name="Google Shape;1898;p46"/>
            <p:cNvCxnSpPr/>
            <p:nvPr/>
          </p:nvCxnSpPr>
          <p:spPr>
            <a:xfrm rot="10800000">
              <a:off x="3381054" y="5157192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99" name="Google Shape;1899;p46"/>
            <p:cNvCxnSpPr/>
            <p:nvPr/>
          </p:nvCxnSpPr>
          <p:spPr>
            <a:xfrm rot="10800000">
              <a:off x="3381054" y="5392266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00" name="Google Shape;1900;p46"/>
            <p:cNvCxnSpPr/>
            <p:nvPr/>
          </p:nvCxnSpPr>
          <p:spPr>
            <a:xfrm rot="10800000">
              <a:off x="3385882" y="5263108"/>
              <a:ext cx="142500" cy="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901" name="Google Shape;1901;p46"/>
          <p:cNvCxnSpPr/>
          <p:nvPr/>
        </p:nvCxnSpPr>
        <p:spPr>
          <a:xfrm rot="10800000">
            <a:off x="7207492" y="5592121"/>
            <a:ext cx="0" cy="2454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2" name="Google Shape;1902;p46"/>
          <p:cNvCxnSpPr/>
          <p:nvPr/>
        </p:nvCxnSpPr>
        <p:spPr>
          <a:xfrm rot="10800000">
            <a:off x="7853926" y="5620783"/>
            <a:ext cx="0" cy="3402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3" name="Google Shape;1903;p46"/>
          <p:cNvCxnSpPr/>
          <p:nvPr/>
        </p:nvCxnSpPr>
        <p:spPr>
          <a:xfrm>
            <a:off x="5325282" y="5837521"/>
            <a:ext cx="1882200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4" name="Google Shape;1904;p46"/>
          <p:cNvCxnSpPr/>
          <p:nvPr/>
        </p:nvCxnSpPr>
        <p:spPr>
          <a:xfrm>
            <a:off x="5325282" y="5960983"/>
            <a:ext cx="2528700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5" name="Google Shape;1905;p46"/>
          <p:cNvCxnSpPr/>
          <p:nvPr/>
        </p:nvCxnSpPr>
        <p:spPr>
          <a:xfrm rot="10800000">
            <a:off x="8434219" y="5703599"/>
            <a:ext cx="0" cy="40230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6" name="Google Shape;1906;p46"/>
          <p:cNvCxnSpPr/>
          <p:nvPr/>
        </p:nvCxnSpPr>
        <p:spPr>
          <a:xfrm>
            <a:off x="5284295" y="6105898"/>
            <a:ext cx="3151500" cy="0"/>
          </a:xfrm>
          <a:prstGeom prst="straightConnector1">
            <a:avLst/>
          </a:prstGeom>
          <a:noFill/>
          <a:ln cap="flat" cmpd="sng" w="222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07" name="Google Shape;1907;p46"/>
          <p:cNvSpPr txBox="1"/>
          <p:nvPr/>
        </p:nvSpPr>
        <p:spPr>
          <a:xfrm>
            <a:off x="3303756" y="2277427"/>
            <a:ext cx="33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08" name="Google Shape;1908;p46"/>
          <p:cNvSpPr txBox="1"/>
          <p:nvPr/>
        </p:nvSpPr>
        <p:spPr>
          <a:xfrm>
            <a:off x="3963995" y="2291025"/>
            <a:ext cx="29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09" name="Google Shape;1909;p46"/>
          <p:cNvSpPr txBox="1"/>
          <p:nvPr/>
        </p:nvSpPr>
        <p:spPr>
          <a:xfrm>
            <a:off x="4612662" y="2304129"/>
            <a:ext cx="29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10" name="Google Shape;1910;p46"/>
          <p:cNvSpPr txBox="1"/>
          <p:nvPr/>
        </p:nvSpPr>
        <p:spPr>
          <a:xfrm>
            <a:off x="5264636" y="2287587"/>
            <a:ext cx="34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11" name="Google Shape;1911;p46"/>
          <p:cNvSpPr txBox="1"/>
          <p:nvPr/>
        </p:nvSpPr>
        <p:spPr>
          <a:xfrm>
            <a:off x="6502338" y="5131396"/>
            <a:ext cx="33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12" name="Google Shape;1912;p46"/>
          <p:cNvSpPr txBox="1"/>
          <p:nvPr/>
        </p:nvSpPr>
        <p:spPr>
          <a:xfrm>
            <a:off x="7081297" y="5124674"/>
            <a:ext cx="24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13" name="Google Shape;1913;p46"/>
          <p:cNvSpPr txBox="1"/>
          <p:nvPr/>
        </p:nvSpPr>
        <p:spPr>
          <a:xfrm>
            <a:off x="7729964" y="5097138"/>
            <a:ext cx="282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</a:t>
            </a:r>
            <a:endParaRPr/>
          </a:p>
        </p:txBody>
      </p:sp>
      <p:sp>
        <p:nvSpPr>
          <p:cNvPr id="1914" name="Google Shape;1914;p46"/>
          <p:cNvSpPr txBox="1"/>
          <p:nvPr/>
        </p:nvSpPr>
        <p:spPr>
          <a:xfrm>
            <a:off x="8288764" y="5127618"/>
            <a:ext cx="33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1E714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K</a:t>
            </a:r>
            <a:endParaRPr b="1" sz="1800">
              <a:solidFill>
                <a:srgbClr val="1E714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15" name="Google Shape;1915;p46"/>
          <p:cNvSpPr/>
          <p:nvPr/>
        </p:nvSpPr>
        <p:spPr>
          <a:xfrm>
            <a:off x="3368609" y="1979425"/>
            <a:ext cx="186900" cy="198900"/>
          </a:xfrm>
          <a:prstGeom prst="ellipse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16" name="Google Shape;1916;p46"/>
          <p:cNvSpPr/>
          <p:nvPr/>
        </p:nvSpPr>
        <p:spPr>
          <a:xfrm>
            <a:off x="4020493" y="1979425"/>
            <a:ext cx="186900" cy="198900"/>
          </a:xfrm>
          <a:prstGeom prst="ellipse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17" name="Google Shape;1917;p46"/>
          <p:cNvSpPr/>
          <p:nvPr/>
        </p:nvSpPr>
        <p:spPr>
          <a:xfrm>
            <a:off x="7130599" y="5574919"/>
            <a:ext cx="186900" cy="198900"/>
          </a:xfrm>
          <a:prstGeom prst="ellipse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18" name="Google Shape;1918;p46"/>
          <p:cNvSpPr/>
          <p:nvPr/>
        </p:nvSpPr>
        <p:spPr>
          <a:xfrm>
            <a:off x="5315893" y="1979425"/>
            <a:ext cx="186900" cy="198900"/>
          </a:xfrm>
          <a:prstGeom prst="ellipse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19" name="Google Shape;1919;p46"/>
          <p:cNvSpPr txBox="1"/>
          <p:nvPr>
            <p:ph type="title"/>
          </p:nvPr>
        </p:nvSpPr>
        <p:spPr>
          <a:xfrm>
            <a:off x="1180309" y="198074"/>
            <a:ext cx="101250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1920" name="Google Shape;1920;p46"/>
          <p:cNvSpPr txBox="1"/>
          <p:nvPr>
            <p:ph idx="1" type="body"/>
          </p:nvPr>
        </p:nvSpPr>
        <p:spPr>
          <a:xfrm>
            <a:off x="1180309" y="747991"/>
            <a:ext cx="7992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/>
          </a:bodyPr>
          <a:lstStyle/>
          <a:p>
            <a:pPr indent="-185737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/>
              <a:t>Componha a tabela verdade para o circuito a seguir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47"/>
          <p:cNvSpPr txBox="1"/>
          <p:nvPr>
            <p:ph type="title"/>
          </p:nvPr>
        </p:nvSpPr>
        <p:spPr>
          <a:xfrm>
            <a:off x="1180309" y="198074"/>
            <a:ext cx="101250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1926" name="Google Shape;1926;p47"/>
          <p:cNvSpPr txBox="1"/>
          <p:nvPr>
            <p:ph idx="1" type="body"/>
          </p:nvPr>
        </p:nvSpPr>
        <p:spPr>
          <a:xfrm>
            <a:off x="1180309" y="747991"/>
            <a:ext cx="7992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/>
          </a:bodyPr>
          <a:lstStyle/>
          <a:p>
            <a:pPr indent="-185737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/>
              <a:t>Desenhe os circuitos para as tabelas-verdade</a:t>
            </a:r>
            <a:endParaRPr/>
          </a:p>
        </p:txBody>
      </p:sp>
      <p:graphicFrame>
        <p:nvGraphicFramePr>
          <p:cNvPr id="1927" name="Google Shape;1927;p47"/>
          <p:cNvGraphicFramePr/>
          <p:nvPr/>
        </p:nvGraphicFramePr>
        <p:xfrm>
          <a:off x="857615" y="157758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595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59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graphicFrame>
        <p:nvGraphicFramePr>
          <p:cNvPr id="1928" name="Google Shape;1928;p47"/>
          <p:cNvGraphicFramePr/>
          <p:nvPr/>
        </p:nvGraphicFramePr>
        <p:xfrm>
          <a:off x="7175407" y="157760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611750"/>
                <a:gridCol w="594775"/>
                <a:gridCol w="642750"/>
              </a:tblGrid>
              <a:tr h="247825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ENTRADAS</a:t>
                      </a:r>
                      <a:endParaRPr/>
                    </a:p>
                  </a:txBody>
                  <a:tcPr marT="30550" marB="30550" marR="61100" marL="61100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cap="none" strike="noStrike"/>
                        <a:t>SAÍDA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30550" marB="30550" marR="61100" marL="61100" anchor="ctr">
                    <a:solidFill>
                      <a:srgbClr val="2DA96F"/>
                    </a:solidFill>
                  </a:tcPr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2478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  <a:tr h="3180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1</a:t>
                      </a:r>
                      <a:endParaRPr/>
                    </a:p>
                  </a:txBody>
                  <a:tcPr marT="30550" marB="30550" marR="61100" marL="6110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 u="none" cap="none" strike="noStrike"/>
                        <a:t>0</a:t>
                      </a:r>
                      <a:endParaRPr/>
                    </a:p>
                  </a:txBody>
                  <a:tcPr marT="30550" marB="30550" marR="61100" marL="61100" anchor="ctr"/>
                </a:tc>
              </a:tr>
            </a:tbl>
          </a:graphicData>
        </a:graphic>
      </p:graphicFrame>
      <p:sp>
        <p:nvSpPr>
          <p:cNvPr id="1929" name="Google Shape;1929;p47"/>
          <p:cNvSpPr/>
          <p:nvPr/>
        </p:nvSpPr>
        <p:spPr>
          <a:xfrm>
            <a:off x="1296958" y="3154702"/>
            <a:ext cx="1125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CIRC_006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930" name="Google Shape;1930;p47"/>
          <p:cNvSpPr/>
          <p:nvPr/>
        </p:nvSpPr>
        <p:spPr>
          <a:xfrm>
            <a:off x="7614750" y="3179031"/>
            <a:ext cx="1125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CIRC_007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4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9" name="Google Shape;1939;p49"/>
          <p:cNvGrpSpPr/>
          <p:nvPr/>
        </p:nvGrpSpPr>
        <p:grpSpPr>
          <a:xfrm>
            <a:off x="4317510" y="1944256"/>
            <a:ext cx="3096344" cy="3093008"/>
            <a:chOff x="7894576" y="87608"/>
            <a:chExt cx="453817" cy="453328"/>
          </a:xfrm>
        </p:grpSpPr>
        <p:sp>
          <p:nvSpPr>
            <p:cNvPr id="1940" name="Google Shape;1940;p49"/>
            <p:cNvSpPr/>
            <p:nvPr/>
          </p:nvSpPr>
          <p:spPr>
            <a:xfrm>
              <a:off x="7894576" y="87608"/>
              <a:ext cx="453817" cy="453328"/>
            </a:xfrm>
            <a:custGeom>
              <a:rect b="b" l="l" r="r" t="t"/>
              <a:pathLst>
                <a:path extrusionOk="0" h="2235877" w="2238289">
                  <a:moveTo>
                    <a:pt x="1119145" y="2235877"/>
                  </a:moveTo>
                  <a:lnTo>
                    <a:pt x="1119145" y="2235877"/>
                  </a:lnTo>
                  <a:cubicBezTo>
                    <a:pt x="504097" y="2235877"/>
                    <a:pt x="0" y="1731780"/>
                    <a:pt x="0" y="1116733"/>
                  </a:cubicBezTo>
                  <a:lnTo>
                    <a:pt x="0" y="1116733"/>
                  </a:lnTo>
                  <a:cubicBezTo>
                    <a:pt x="0" y="501686"/>
                    <a:pt x="504097" y="0"/>
                    <a:pt x="1119145" y="0"/>
                  </a:cubicBezTo>
                  <a:lnTo>
                    <a:pt x="1119145" y="0"/>
                  </a:lnTo>
                  <a:cubicBezTo>
                    <a:pt x="1734192" y="0"/>
                    <a:pt x="2238289" y="504097"/>
                    <a:pt x="2238289" y="1119145"/>
                  </a:cubicBezTo>
                  <a:lnTo>
                    <a:pt x="2238289" y="1119145"/>
                  </a:lnTo>
                  <a:cubicBezTo>
                    <a:pt x="2238289" y="1731780"/>
                    <a:pt x="1734192" y="2235877"/>
                    <a:pt x="1119145" y="223587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3675">
              <a:solidFill>
                <a:srgbClr val="5D7E8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941" name="Google Shape;1941;p49"/>
            <p:cNvSpPr/>
            <p:nvPr/>
          </p:nvSpPr>
          <p:spPr>
            <a:xfrm>
              <a:off x="7937887" y="127559"/>
              <a:ext cx="369152" cy="370511"/>
            </a:xfrm>
            <a:custGeom>
              <a:rect b="b" l="l" r="r" t="t"/>
              <a:pathLst>
                <a:path extrusionOk="0" h="1670373" w="1664245">
                  <a:moveTo>
                    <a:pt x="4824" y="609620"/>
                  </a:moveTo>
                  <a:cubicBezTo>
                    <a:pt x="7236" y="607208"/>
                    <a:pt x="14472" y="604796"/>
                    <a:pt x="14472" y="602384"/>
                  </a:cubicBezTo>
                  <a:cubicBezTo>
                    <a:pt x="24119" y="573441"/>
                    <a:pt x="31355" y="542086"/>
                    <a:pt x="43415" y="510730"/>
                  </a:cubicBezTo>
                  <a:cubicBezTo>
                    <a:pt x="48239" y="496259"/>
                    <a:pt x="62711" y="484199"/>
                    <a:pt x="72358" y="472139"/>
                  </a:cubicBezTo>
                  <a:cubicBezTo>
                    <a:pt x="74770" y="469727"/>
                    <a:pt x="84418" y="469727"/>
                    <a:pt x="89242" y="472139"/>
                  </a:cubicBezTo>
                  <a:cubicBezTo>
                    <a:pt x="101302" y="474551"/>
                    <a:pt x="113362" y="479375"/>
                    <a:pt x="125421" y="481787"/>
                  </a:cubicBezTo>
                  <a:cubicBezTo>
                    <a:pt x="154365" y="489023"/>
                    <a:pt x="180896" y="496259"/>
                    <a:pt x="209840" y="501083"/>
                  </a:cubicBezTo>
                  <a:cubicBezTo>
                    <a:pt x="236371" y="505906"/>
                    <a:pt x="262903" y="517966"/>
                    <a:pt x="289434" y="508318"/>
                  </a:cubicBezTo>
                  <a:cubicBezTo>
                    <a:pt x="299082" y="503494"/>
                    <a:pt x="313553" y="498671"/>
                    <a:pt x="318377" y="489023"/>
                  </a:cubicBezTo>
                  <a:cubicBezTo>
                    <a:pt x="332849" y="455255"/>
                    <a:pt x="364204" y="433548"/>
                    <a:pt x="385912" y="407016"/>
                  </a:cubicBezTo>
                  <a:cubicBezTo>
                    <a:pt x="400384" y="390133"/>
                    <a:pt x="397972" y="373249"/>
                    <a:pt x="393148" y="358778"/>
                  </a:cubicBezTo>
                  <a:cubicBezTo>
                    <a:pt x="385912" y="334658"/>
                    <a:pt x="371440" y="312950"/>
                    <a:pt x="359380" y="288831"/>
                  </a:cubicBezTo>
                  <a:cubicBezTo>
                    <a:pt x="349733" y="264711"/>
                    <a:pt x="340085" y="240592"/>
                    <a:pt x="330437" y="214061"/>
                  </a:cubicBezTo>
                  <a:cubicBezTo>
                    <a:pt x="325613" y="202001"/>
                    <a:pt x="320789" y="189941"/>
                    <a:pt x="318377" y="177881"/>
                  </a:cubicBezTo>
                  <a:cubicBezTo>
                    <a:pt x="313553" y="160998"/>
                    <a:pt x="325613" y="151350"/>
                    <a:pt x="337673" y="144114"/>
                  </a:cubicBezTo>
                  <a:cubicBezTo>
                    <a:pt x="361792" y="129642"/>
                    <a:pt x="388324" y="115171"/>
                    <a:pt x="412443" y="100699"/>
                  </a:cubicBezTo>
                  <a:cubicBezTo>
                    <a:pt x="424503" y="93463"/>
                    <a:pt x="434151" y="86227"/>
                    <a:pt x="446211" y="81403"/>
                  </a:cubicBezTo>
                  <a:cubicBezTo>
                    <a:pt x="458270" y="76579"/>
                    <a:pt x="472742" y="71755"/>
                    <a:pt x="484802" y="83815"/>
                  </a:cubicBezTo>
                  <a:cubicBezTo>
                    <a:pt x="506509" y="107935"/>
                    <a:pt x="525805" y="132054"/>
                    <a:pt x="545101" y="158586"/>
                  </a:cubicBezTo>
                  <a:cubicBezTo>
                    <a:pt x="561984" y="180293"/>
                    <a:pt x="578868" y="204413"/>
                    <a:pt x="598164" y="228532"/>
                  </a:cubicBezTo>
                  <a:cubicBezTo>
                    <a:pt x="605399" y="238180"/>
                    <a:pt x="617459" y="245416"/>
                    <a:pt x="627107" y="252652"/>
                  </a:cubicBezTo>
                  <a:cubicBezTo>
                    <a:pt x="629519" y="255064"/>
                    <a:pt x="634343" y="255064"/>
                    <a:pt x="639167" y="252652"/>
                  </a:cubicBezTo>
                  <a:cubicBezTo>
                    <a:pt x="658462" y="247828"/>
                    <a:pt x="677758" y="247828"/>
                    <a:pt x="694641" y="238180"/>
                  </a:cubicBezTo>
                  <a:cubicBezTo>
                    <a:pt x="713937" y="226120"/>
                    <a:pt x="735645" y="230944"/>
                    <a:pt x="757352" y="228532"/>
                  </a:cubicBezTo>
                  <a:cubicBezTo>
                    <a:pt x="779060" y="226120"/>
                    <a:pt x="798355" y="209237"/>
                    <a:pt x="803179" y="189941"/>
                  </a:cubicBezTo>
                  <a:cubicBezTo>
                    <a:pt x="808003" y="168234"/>
                    <a:pt x="817651" y="148938"/>
                    <a:pt x="824887" y="127230"/>
                  </a:cubicBezTo>
                  <a:cubicBezTo>
                    <a:pt x="829711" y="110347"/>
                    <a:pt x="836947" y="93463"/>
                    <a:pt x="841770" y="74167"/>
                  </a:cubicBezTo>
                  <a:cubicBezTo>
                    <a:pt x="846594" y="54872"/>
                    <a:pt x="849006" y="35576"/>
                    <a:pt x="856242" y="18693"/>
                  </a:cubicBezTo>
                  <a:cubicBezTo>
                    <a:pt x="858654" y="11457"/>
                    <a:pt x="868302" y="1809"/>
                    <a:pt x="877950" y="1809"/>
                  </a:cubicBezTo>
                  <a:cubicBezTo>
                    <a:pt x="902069" y="-603"/>
                    <a:pt x="923777" y="-603"/>
                    <a:pt x="947896" y="1809"/>
                  </a:cubicBezTo>
                  <a:cubicBezTo>
                    <a:pt x="972016" y="4221"/>
                    <a:pt x="993723" y="9045"/>
                    <a:pt x="1017843" y="13869"/>
                  </a:cubicBezTo>
                  <a:cubicBezTo>
                    <a:pt x="1049198" y="21105"/>
                    <a:pt x="1068494" y="59696"/>
                    <a:pt x="1056434" y="88639"/>
                  </a:cubicBezTo>
                  <a:cubicBezTo>
                    <a:pt x="1054022" y="95875"/>
                    <a:pt x="1051610" y="100699"/>
                    <a:pt x="1051610" y="107935"/>
                  </a:cubicBezTo>
                  <a:cubicBezTo>
                    <a:pt x="1049198" y="146526"/>
                    <a:pt x="1049198" y="185117"/>
                    <a:pt x="1049198" y="223708"/>
                  </a:cubicBezTo>
                  <a:cubicBezTo>
                    <a:pt x="1049198" y="257476"/>
                    <a:pt x="1058846" y="267123"/>
                    <a:pt x="1087789" y="281595"/>
                  </a:cubicBezTo>
                  <a:cubicBezTo>
                    <a:pt x="1116733" y="296067"/>
                    <a:pt x="1143264" y="312950"/>
                    <a:pt x="1172207" y="329834"/>
                  </a:cubicBezTo>
                  <a:cubicBezTo>
                    <a:pt x="1198739" y="346718"/>
                    <a:pt x="1215623" y="344306"/>
                    <a:pt x="1237330" y="327422"/>
                  </a:cubicBezTo>
                  <a:cubicBezTo>
                    <a:pt x="1259038" y="310539"/>
                    <a:pt x="1283157" y="296067"/>
                    <a:pt x="1307277" y="279183"/>
                  </a:cubicBezTo>
                  <a:cubicBezTo>
                    <a:pt x="1328984" y="264711"/>
                    <a:pt x="1353104" y="247828"/>
                    <a:pt x="1374811" y="233356"/>
                  </a:cubicBezTo>
                  <a:cubicBezTo>
                    <a:pt x="1386871" y="223708"/>
                    <a:pt x="1413403" y="230944"/>
                    <a:pt x="1425462" y="245416"/>
                  </a:cubicBezTo>
                  <a:cubicBezTo>
                    <a:pt x="1451994" y="279183"/>
                    <a:pt x="1478525" y="310539"/>
                    <a:pt x="1505056" y="344306"/>
                  </a:cubicBezTo>
                  <a:cubicBezTo>
                    <a:pt x="1519528" y="361189"/>
                    <a:pt x="1517116" y="375661"/>
                    <a:pt x="1500233" y="392545"/>
                  </a:cubicBezTo>
                  <a:cubicBezTo>
                    <a:pt x="1459229" y="435960"/>
                    <a:pt x="1415814" y="476963"/>
                    <a:pt x="1379635" y="522790"/>
                  </a:cubicBezTo>
                  <a:cubicBezTo>
                    <a:pt x="1369987" y="534850"/>
                    <a:pt x="1374811" y="561381"/>
                    <a:pt x="1379635" y="580677"/>
                  </a:cubicBezTo>
                  <a:cubicBezTo>
                    <a:pt x="1382047" y="597561"/>
                    <a:pt x="1391695" y="616856"/>
                    <a:pt x="1401343" y="631328"/>
                  </a:cubicBezTo>
                  <a:cubicBezTo>
                    <a:pt x="1413403" y="655447"/>
                    <a:pt x="1408579" y="686803"/>
                    <a:pt x="1439934" y="701274"/>
                  </a:cubicBezTo>
                  <a:cubicBezTo>
                    <a:pt x="1444758" y="703686"/>
                    <a:pt x="1449582" y="706098"/>
                    <a:pt x="1454406" y="708510"/>
                  </a:cubicBezTo>
                  <a:cubicBezTo>
                    <a:pt x="1468877" y="708510"/>
                    <a:pt x="1483349" y="708510"/>
                    <a:pt x="1497821" y="710922"/>
                  </a:cubicBezTo>
                  <a:cubicBezTo>
                    <a:pt x="1541236" y="715746"/>
                    <a:pt x="1587063" y="718158"/>
                    <a:pt x="1630478" y="722982"/>
                  </a:cubicBezTo>
                  <a:cubicBezTo>
                    <a:pt x="1644950" y="725394"/>
                    <a:pt x="1664245" y="747101"/>
                    <a:pt x="1664245" y="763985"/>
                  </a:cubicBezTo>
                  <a:cubicBezTo>
                    <a:pt x="1664245" y="807400"/>
                    <a:pt x="1664245" y="850815"/>
                    <a:pt x="1664245" y="894230"/>
                  </a:cubicBezTo>
                  <a:cubicBezTo>
                    <a:pt x="1664245" y="911114"/>
                    <a:pt x="1652185" y="923174"/>
                    <a:pt x="1632890" y="925586"/>
                  </a:cubicBezTo>
                  <a:cubicBezTo>
                    <a:pt x="1596711" y="930410"/>
                    <a:pt x="1560531" y="935233"/>
                    <a:pt x="1524352" y="940057"/>
                  </a:cubicBezTo>
                  <a:cubicBezTo>
                    <a:pt x="1500233" y="942469"/>
                    <a:pt x="1476113" y="944881"/>
                    <a:pt x="1451994" y="952117"/>
                  </a:cubicBezTo>
                  <a:cubicBezTo>
                    <a:pt x="1437522" y="954529"/>
                    <a:pt x="1425462" y="961765"/>
                    <a:pt x="1420638" y="978649"/>
                  </a:cubicBezTo>
                  <a:cubicBezTo>
                    <a:pt x="1406167" y="1019652"/>
                    <a:pt x="1389283" y="1058243"/>
                    <a:pt x="1374811" y="1099246"/>
                  </a:cubicBezTo>
                  <a:cubicBezTo>
                    <a:pt x="1367575" y="1118542"/>
                    <a:pt x="1379635" y="1133013"/>
                    <a:pt x="1391695" y="1145073"/>
                  </a:cubicBezTo>
                  <a:cubicBezTo>
                    <a:pt x="1406167" y="1161957"/>
                    <a:pt x="1423050" y="1176428"/>
                    <a:pt x="1437522" y="1193312"/>
                  </a:cubicBezTo>
                  <a:cubicBezTo>
                    <a:pt x="1466465" y="1222255"/>
                    <a:pt x="1492997" y="1251199"/>
                    <a:pt x="1519528" y="1282554"/>
                  </a:cubicBezTo>
                  <a:cubicBezTo>
                    <a:pt x="1524352" y="1287378"/>
                    <a:pt x="1524352" y="1299438"/>
                    <a:pt x="1519528" y="1304262"/>
                  </a:cubicBezTo>
                  <a:cubicBezTo>
                    <a:pt x="1502645" y="1330793"/>
                    <a:pt x="1483349" y="1354913"/>
                    <a:pt x="1464053" y="1379032"/>
                  </a:cubicBezTo>
                  <a:cubicBezTo>
                    <a:pt x="1451994" y="1395916"/>
                    <a:pt x="1435110" y="1407976"/>
                    <a:pt x="1420638" y="1424859"/>
                  </a:cubicBezTo>
                  <a:cubicBezTo>
                    <a:pt x="1408579" y="1439331"/>
                    <a:pt x="1391695" y="1436919"/>
                    <a:pt x="1379635" y="1429683"/>
                  </a:cubicBezTo>
                  <a:cubicBezTo>
                    <a:pt x="1343456" y="1407976"/>
                    <a:pt x="1312101" y="1383856"/>
                    <a:pt x="1275921" y="1362148"/>
                  </a:cubicBezTo>
                  <a:cubicBezTo>
                    <a:pt x="1251802" y="1347677"/>
                    <a:pt x="1225270" y="1335617"/>
                    <a:pt x="1198739" y="1323557"/>
                  </a:cubicBezTo>
                  <a:cubicBezTo>
                    <a:pt x="1193915" y="1321145"/>
                    <a:pt x="1184267" y="1328381"/>
                    <a:pt x="1177031" y="1333205"/>
                  </a:cubicBezTo>
                  <a:cubicBezTo>
                    <a:pt x="1140852" y="1352501"/>
                    <a:pt x="1104673" y="1374208"/>
                    <a:pt x="1070906" y="1395916"/>
                  </a:cubicBezTo>
                  <a:cubicBezTo>
                    <a:pt x="1061258" y="1403152"/>
                    <a:pt x="1056434" y="1420035"/>
                    <a:pt x="1054022" y="1432095"/>
                  </a:cubicBezTo>
                  <a:cubicBezTo>
                    <a:pt x="1051610" y="1446567"/>
                    <a:pt x="1054022" y="1461039"/>
                    <a:pt x="1054022" y="1473098"/>
                  </a:cubicBezTo>
                  <a:cubicBezTo>
                    <a:pt x="1056434" y="1523749"/>
                    <a:pt x="1061258" y="1574400"/>
                    <a:pt x="1063670" y="1625051"/>
                  </a:cubicBezTo>
                  <a:cubicBezTo>
                    <a:pt x="1063670" y="1632287"/>
                    <a:pt x="1054022" y="1639523"/>
                    <a:pt x="1046786" y="1644347"/>
                  </a:cubicBezTo>
                  <a:cubicBezTo>
                    <a:pt x="1039550" y="1649170"/>
                    <a:pt x="1029902" y="1653994"/>
                    <a:pt x="1020255" y="1653994"/>
                  </a:cubicBezTo>
                  <a:cubicBezTo>
                    <a:pt x="972016" y="1653994"/>
                    <a:pt x="926189" y="1680526"/>
                    <a:pt x="875538" y="1666054"/>
                  </a:cubicBezTo>
                  <a:cubicBezTo>
                    <a:pt x="863478" y="1629875"/>
                    <a:pt x="849006" y="1593696"/>
                    <a:pt x="836947" y="1557517"/>
                  </a:cubicBezTo>
                  <a:cubicBezTo>
                    <a:pt x="829711" y="1538221"/>
                    <a:pt x="824887" y="1516513"/>
                    <a:pt x="820063" y="1494806"/>
                  </a:cubicBezTo>
                  <a:cubicBezTo>
                    <a:pt x="812827" y="1461039"/>
                    <a:pt x="791119" y="1441743"/>
                    <a:pt x="757352" y="1439331"/>
                  </a:cubicBezTo>
                  <a:cubicBezTo>
                    <a:pt x="733233" y="1439331"/>
                    <a:pt x="711525" y="1439331"/>
                    <a:pt x="687406" y="1429683"/>
                  </a:cubicBezTo>
                  <a:cubicBezTo>
                    <a:pt x="646402" y="1415211"/>
                    <a:pt x="622283" y="1427271"/>
                    <a:pt x="593340" y="1468274"/>
                  </a:cubicBezTo>
                  <a:cubicBezTo>
                    <a:pt x="561984" y="1511689"/>
                    <a:pt x="533041" y="1555104"/>
                    <a:pt x="501686" y="1596108"/>
                  </a:cubicBezTo>
                  <a:cubicBezTo>
                    <a:pt x="496862" y="1603343"/>
                    <a:pt x="479978" y="1605755"/>
                    <a:pt x="472742" y="1600931"/>
                  </a:cubicBezTo>
                  <a:cubicBezTo>
                    <a:pt x="438975" y="1584048"/>
                    <a:pt x="407619" y="1564752"/>
                    <a:pt x="376264" y="1545457"/>
                  </a:cubicBezTo>
                  <a:cubicBezTo>
                    <a:pt x="361792" y="1535809"/>
                    <a:pt x="349733" y="1526161"/>
                    <a:pt x="335261" y="1514101"/>
                  </a:cubicBezTo>
                  <a:cubicBezTo>
                    <a:pt x="330437" y="1509278"/>
                    <a:pt x="328025" y="1499630"/>
                    <a:pt x="330437" y="1494806"/>
                  </a:cubicBezTo>
                  <a:cubicBezTo>
                    <a:pt x="340085" y="1470686"/>
                    <a:pt x="352145" y="1446567"/>
                    <a:pt x="364204" y="1422447"/>
                  </a:cubicBezTo>
                  <a:cubicBezTo>
                    <a:pt x="371440" y="1407976"/>
                    <a:pt x="376264" y="1391092"/>
                    <a:pt x="381088" y="1374208"/>
                  </a:cubicBezTo>
                  <a:cubicBezTo>
                    <a:pt x="385912" y="1359737"/>
                    <a:pt x="390736" y="1347677"/>
                    <a:pt x="397972" y="1335617"/>
                  </a:cubicBezTo>
                  <a:cubicBezTo>
                    <a:pt x="410031" y="1313909"/>
                    <a:pt x="407619" y="1282554"/>
                    <a:pt x="388324" y="1263259"/>
                  </a:cubicBezTo>
                  <a:cubicBezTo>
                    <a:pt x="361792" y="1236727"/>
                    <a:pt x="340085" y="1207784"/>
                    <a:pt x="313553" y="1181252"/>
                  </a:cubicBezTo>
                  <a:cubicBezTo>
                    <a:pt x="311142" y="1178840"/>
                    <a:pt x="306318" y="1176428"/>
                    <a:pt x="303906" y="1176428"/>
                  </a:cubicBezTo>
                  <a:cubicBezTo>
                    <a:pt x="279786" y="1178840"/>
                    <a:pt x="255667" y="1181252"/>
                    <a:pt x="231547" y="1183664"/>
                  </a:cubicBezTo>
                  <a:cubicBezTo>
                    <a:pt x="229135" y="1183664"/>
                    <a:pt x="226723" y="1186076"/>
                    <a:pt x="224311" y="1186076"/>
                  </a:cubicBezTo>
                  <a:cubicBezTo>
                    <a:pt x="197780" y="1190900"/>
                    <a:pt x="168836" y="1195724"/>
                    <a:pt x="142305" y="1200548"/>
                  </a:cubicBezTo>
                  <a:cubicBezTo>
                    <a:pt x="125421" y="1202960"/>
                    <a:pt x="108538" y="1210196"/>
                    <a:pt x="89242" y="1212608"/>
                  </a:cubicBezTo>
                  <a:cubicBezTo>
                    <a:pt x="65123" y="1215020"/>
                    <a:pt x="55475" y="1205372"/>
                    <a:pt x="48239" y="1183664"/>
                  </a:cubicBezTo>
                  <a:cubicBezTo>
                    <a:pt x="38591" y="1154721"/>
                    <a:pt x="21708" y="1125778"/>
                    <a:pt x="14472" y="1096834"/>
                  </a:cubicBezTo>
                  <a:cubicBezTo>
                    <a:pt x="9648" y="1075127"/>
                    <a:pt x="9648" y="1051007"/>
                    <a:pt x="14472" y="1029300"/>
                  </a:cubicBezTo>
                  <a:cubicBezTo>
                    <a:pt x="16884" y="1022064"/>
                    <a:pt x="33767" y="1017240"/>
                    <a:pt x="45827" y="1012416"/>
                  </a:cubicBezTo>
                  <a:cubicBezTo>
                    <a:pt x="67535" y="1002768"/>
                    <a:pt x="89242" y="993120"/>
                    <a:pt x="108538" y="981061"/>
                  </a:cubicBezTo>
                  <a:cubicBezTo>
                    <a:pt x="127833" y="971413"/>
                    <a:pt x="147129" y="956941"/>
                    <a:pt x="168836" y="947293"/>
                  </a:cubicBezTo>
                  <a:cubicBezTo>
                    <a:pt x="190544" y="935233"/>
                    <a:pt x="205016" y="920762"/>
                    <a:pt x="205016" y="891818"/>
                  </a:cubicBezTo>
                  <a:cubicBezTo>
                    <a:pt x="202604" y="855639"/>
                    <a:pt x="202604" y="819460"/>
                    <a:pt x="205016" y="780869"/>
                  </a:cubicBezTo>
                  <a:cubicBezTo>
                    <a:pt x="207428" y="756749"/>
                    <a:pt x="185720" y="739866"/>
                    <a:pt x="164013" y="727806"/>
                  </a:cubicBezTo>
                  <a:cubicBezTo>
                    <a:pt x="142305" y="718158"/>
                    <a:pt x="120598" y="706098"/>
                    <a:pt x="98890" y="694038"/>
                  </a:cubicBezTo>
                  <a:cubicBezTo>
                    <a:pt x="79594" y="684391"/>
                    <a:pt x="57887" y="674743"/>
                    <a:pt x="36179" y="665095"/>
                  </a:cubicBezTo>
                  <a:cubicBezTo>
                    <a:pt x="24119" y="660271"/>
                    <a:pt x="12060" y="655447"/>
                    <a:pt x="0" y="650623"/>
                  </a:cubicBezTo>
                  <a:cubicBezTo>
                    <a:pt x="4824" y="640976"/>
                    <a:pt x="4824" y="626504"/>
                    <a:pt x="4824" y="609620"/>
                  </a:cubicBezTo>
                  <a:close/>
                  <a:moveTo>
                    <a:pt x="1239742" y="841167"/>
                  </a:moveTo>
                  <a:cubicBezTo>
                    <a:pt x="1237330" y="841167"/>
                    <a:pt x="1237330" y="841167"/>
                    <a:pt x="1234918" y="841167"/>
                  </a:cubicBezTo>
                  <a:cubicBezTo>
                    <a:pt x="1237330" y="790516"/>
                    <a:pt x="1232506" y="739866"/>
                    <a:pt x="1208387" y="691627"/>
                  </a:cubicBezTo>
                  <a:cubicBezTo>
                    <a:pt x="1198739" y="669919"/>
                    <a:pt x="1193915" y="645800"/>
                    <a:pt x="1179443" y="626504"/>
                  </a:cubicBezTo>
                  <a:cubicBezTo>
                    <a:pt x="1160148" y="597561"/>
                    <a:pt x="1136028" y="571029"/>
                    <a:pt x="1111909" y="544498"/>
                  </a:cubicBezTo>
                  <a:cubicBezTo>
                    <a:pt x="1073318" y="505906"/>
                    <a:pt x="1029902" y="474551"/>
                    <a:pt x="979251" y="455255"/>
                  </a:cubicBezTo>
                  <a:cubicBezTo>
                    <a:pt x="940660" y="440784"/>
                    <a:pt x="902069" y="433548"/>
                    <a:pt x="863478" y="423900"/>
                  </a:cubicBezTo>
                  <a:cubicBezTo>
                    <a:pt x="815239" y="411840"/>
                    <a:pt x="767000" y="428724"/>
                    <a:pt x="718761" y="435960"/>
                  </a:cubicBezTo>
                  <a:cubicBezTo>
                    <a:pt x="716349" y="435960"/>
                    <a:pt x="716349" y="438372"/>
                    <a:pt x="713937" y="438372"/>
                  </a:cubicBezTo>
                  <a:cubicBezTo>
                    <a:pt x="684994" y="450432"/>
                    <a:pt x="658462" y="460079"/>
                    <a:pt x="629519" y="472139"/>
                  </a:cubicBezTo>
                  <a:cubicBezTo>
                    <a:pt x="610223" y="481787"/>
                    <a:pt x="590928" y="491435"/>
                    <a:pt x="576456" y="505906"/>
                  </a:cubicBezTo>
                  <a:cubicBezTo>
                    <a:pt x="554748" y="522790"/>
                    <a:pt x="535453" y="542086"/>
                    <a:pt x="516157" y="561381"/>
                  </a:cubicBezTo>
                  <a:cubicBezTo>
                    <a:pt x="484802" y="590325"/>
                    <a:pt x="465506" y="626504"/>
                    <a:pt x="448623" y="665095"/>
                  </a:cubicBezTo>
                  <a:cubicBezTo>
                    <a:pt x="441387" y="679567"/>
                    <a:pt x="436563" y="691627"/>
                    <a:pt x="431739" y="706098"/>
                  </a:cubicBezTo>
                  <a:cubicBezTo>
                    <a:pt x="424503" y="732630"/>
                    <a:pt x="414855" y="759161"/>
                    <a:pt x="412443" y="785693"/>
                  </a:cubicBezTo>
                  <a:cubicBezTo>
                    <a:pt x="410031" y="821872"/>
                    <a:pt x="410031" y="858051"/>
                    <a:pt x="412443" y="896642"/>
                  </a:cubicBezTo>
                  <a:cubicBezTo>
                    <a:pt x="414855" y="923174"/>
                    <a:pt x="424503" y="949705"/>
                    <a:pt x="434151" y="976237"/>
                  </a:cubicBezTo>
                  <a:cubicBezTo>
                    <a:pt x="441387" y="997944"/>
                    <a:pt x="453447" y="1022064"/>
                    <a:pt x="463094" y="1043771"/>
                  </a:cubicBezTo>
                  <a:cubicBezTo>
                    <a:pt x="472742" y="1060655"/>
                    <a:pt x="482390" y="1079950"/>
                    <a:pt x="494450" y="1094422"/>
                  </a:cubicBezTo>
                  <a:cubicBezTo>
                    <a:pt x="511333" y="1116130"/>
                    <a:pt x="530629" y="1135425"/>
                    <a:pt x="552336" y="1154721"/>
                  </a:cubicBezTo>
                  <a:cubicBezTo>
                    <a:pt x="574044" y="1174017"/>
                    <a:pt x="598164" y="1193312"/>
                    <a:pt x="624695" y="1207784"/>
                  </a:cubicBezTo>
                  <a:cubicBezTo>
                    <a:pt x="646402" y="1219843"/>
                    <a:pt x="672934" y="1229491"/>
                    <a:pt x="699465" y="1236727"/>
                  </a:cubicBezTo>
                  <a:cubicBezTo>
                    <a:pt x="728409" y="1246375"/>
                    <a:pt x="757352" y="1253611"/>
                    <a:pt x="788708" y="1258435"/>
                  </a:cubicBezTo>
                  <a:cubicBezTo>
                    <a:pt x="839358" y="1265670"/>
                    <a:pt x="885186" y="1251199"/>
                    <a:pt x="935836" y="1243963"/>
                  </a:cubicBezTo>
                  <a:cubicBezTo>
                    <a:pt x="938248" y="1243963"/>
                    <a:pt x="940660" y="1243963"/>
                    <a:pt x="940660" y="1241551"/>
                  </a:cubicBezTo>
                  <a:cubicBezTo>
                    <a:pt x="964780" y="1229491"/>
                    <a:pt x="991311" y="1219843"/>
                    <a:pt x="1015431" y="1207784"/>
                  </a:cubicBezTo>
                  <a:cubicBezTo>
                    <a:pt x="1034726" y="1198136"/>
                    <a:pt x="1054022" y="1190900"/>
                    <a:pt x="1068494" y="1178840"/>
                  </a:cubicBezTo>
                  <a:cubicBezTo>
                    <a:pt x="1114321" y="1137837"/>
                    <a:pt x="1164972" y="1096834"/>
                    <a:pt x="1189091" y="1036535"/>
                  </a:cubicBezTo>
                  <a:cubicBezTo>
                    <a:pt x="1198739" y="1014828"/>
                    <a:pt x="1215623" y="993120"/>
                    <a:pt x="1220446" y="971413"/>
                  </a:cubicBezTo>
                  <a:cubicBezTo>
                    <a:pt x="1227682" y="923174"/>
                    <a:pt x="1232506" y="882171"/>
                    <a:pt x="1239742" y="841167"/>
                  </a:cubicBezTo>
                  <a:close/>
                </a:path>
              </a:pathLst>
            </a:custGeom>
            <a:solidFill>
              <a:srgbClr val="414042">
                <a:alpha val="1490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942" name="Google Shape;1942;p49"/>
            <p:cNvSpPr/>
            <p:nvPr/>
          </p:nvSpPr>
          <p:spPr>
            <a:xfrm>
              <a:off x="8101826" y="433983"/>
              <a:ext cx="40457" cy="81402"/>
            </a:xfrm>
            <a:custGeom>
              <a:rect b="b" l="l" r="r" t="t"/>
              <a:pathLst>
                <a:path extrusionOk="0" h="402795" w="200191">
                  <a:moveTo>
                    <a:pt x="103714" y="402796"/>
                  </a:moveTo>
                  <a:cubicBezTo>
                    <a:pt x="96478" y="393148"/>
                    <a:pt x="86830" y="383500"/>
                    <a:pt x="79594" y="376264"/>
                  </a:cubicBezTo>
                  <a:cubicBezTo>
                    <a:pt x="62711" y="359381"/>
                    <a:pt x="43415" y="342497"/>
                    <a:pt x="26531" y="325613"/>
                  </a:cubicBezTo>
                  <a:cubicBezTo>
                    <a:pt x="9648" y="308730"/>
                    <a:pt x="0" y="289434"/>
                    <a:pt x="0" y="265314"/>
                  </a:cubicBezTo>
                  <a:cubicBezTo>
                    <a:pt x="0" y="248431"/>
                    <a:pt x="7236" y="233959"/>
                    <a:pt x="16884" y="221899"/>
                  </a:cubicBezTo>
                  <a:cubicBezTo>
                    <a:pt x="31355" y="202604"/>
                    <a:pt x="48239" y="180896"/>
                    <a:pt x="60299" y="161601"/>
                  </a:cubicBezTo>
                  <a:cubicBezTo>
                    <a:pt x="171248" y="-14472"/>
                    <a:pt x="50651" y="265314"/>
                    <a:pt x="89242" y="86830"/>
                  </a:cubicBezTo>
                  <a:cubicBezTo>
                    <a:pt x="94066" y="65123"/>
                    <a:pt x="96478" y="45827"/>
                    <a:pt x="98890" y="24119"/>
                  </a:cubicBezTo>
                  <a:cubicBezTo>
                    <a:pt x="98890" y="16884"/>
                    <a:pt x="101302" y="7236"/>
                    <a:pt x="101302" y="0"/>
                  </a:cubicBezTo>
                  <a:cubicBezTo>
                    <a:pt x="106126" y="2412"/>
                    <a:pt x="108538" y="7236"/>
                    <a:pt x="113362" y="12060"/>
                  </a:cubicBezTo>
                  <a:cubicBezTo>
                    <a:pt x="132657" y="38591"/>
                    <a:pt x="154365" y="62711"/>
                    <a:pt x="176072" y="86830"/>
                  </a:cubicBezTo>
                  <a:cubicBezTo>
                    <a:pt x="192956" y="103714"/>
                    <a:pt x="200192" y="125421"/>
                    <a:pt x="200192" y="147129"/>
                  </a:cubicBezTo>
                  <a:cubicBezTo>
                    <a:pt x="200192" y="168836"/>
                    <a:pt x="190544" y="188132"/>
                    <a:pt x="176072" y="202604"/>
                  </a:cubicBezTo>
                  <a:cubicBezTo>
                    <a:pt x="164013" y="217075"/>
                    <a:pt x="149541" y="229135"/>
                    <a:pt x="139893" y="243607"/>
                  </a:cubicBezTo>
                  <a:cubicBezTo>
                    <a:pt x="127833" y="260491"/>
                    <a:pt x="120597" y="279786"/>
                    <a:pt x="118185" y="301494"/>
                  </a:cubicBezTo>
                  <a:cubicBezTo>
                    <a:pt x="118185" y="303906"/>
                    <a:pt x="118185" y="308730"/>
                    <a:pt x="115774" y="311142"/>
                  </a:cubicBezTo>
                  <a:cubicBezTo>
                    <a:pt x="110950" y="318377"/>
                    <a:pt x="110950" y="328025"/>
                    <a:pt x="110950" y="337673"/>
                  </a:cubicBezTo>
                  <a:cubicBezTo>
                    <a:pt x="108538" y="349733"/>
                    <a:pt x="108538" y="364205"/>
                    <a:pt x="106126" y="376264"/>
                  </a:cubicBezTo>
                  <a:cubicBezTo>
                    <a:pt x="106126" y="385912"/>
                    <a:pt x="106126" y="393148"/>
                    <a:pt x="103714" y="402796"/>
                  </a:cubicBezTo>
                  <a:cubicBezTo>
                    <a:pt x="103714" y="402796"/>
                    <a:pt x="103714" y="402796"/>
                    <a:pt x="103714" y="402796"/>
                  </a:cubicBezTo>
                  <a:close/>
                </a:path>
              </a:pathLst>
            </a:custGeom>
            <a:solidFill>
              <a:srgbClr val="5D7E8B"/>
            </a:solidFill>
            <a:ln cap="flat" cmpd="sng" w="9525">
              <a:solidFill>
                <a:srgbClr val="5D7E8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grpSp>
          <p:nvGrpSpPr>
            <p:cNvPr id="1943" name="Google Shape;1943;p49"/>
            <p:cNvGrpSpPr/>
            <p:nvPr/>
          </p:nvGrpSpPr>
          <p:grpSpPr>
            <a:xfrm>
              <a:off x="7961573" y="273927"/>
              <a:ext cx="323736" cy="92426"/>
              <a:chOff x="4040753" y="3560968"/>
              <a:chExt cx="1596710" cy="455858"/>
            </a:xfrm>
          </p:grpSpPr>
          <p:sp>
            <p:nvSpPr>
              <p:cNvPr id="1944" name="Google Shape;1944;p49"/>
              <p:cNvSpPr/>
              <p:nvPr/>
            </p:nvSpPr>
            <p:spPr>
              <a:xfrm>
                <a:off x="4318127" y="3560968"/>
                <a:ext cx="115773" cy="207427"/>
              </a:xfrm>
              <a:custGeom>
                <a:rect b="b" l="l" r="r" t="t"/>
                <a:pathLst>
                  <a:path extrusionOk="0" h="207427" w="115773">
                    <a:moveTo>
                      <a:pt x="115774" y="207428"/>
                    </a:moveTo>
                    <a:lnTo>
                      <a:pt x="0" y="207428"/>
                    </a:lnTo>
                    <a:lnTo>
                      <a:pt x="0" y="0"/>
                    </a:lnTo>
                    <a:lnTo>
                      <a:pt x="115774" y="0"/>
                    </a:lnTo>
                    <a:lnTo>
                      <a:pt x="115774" y="28943"/>
                    </a:lnTo>
                    <a:lnTo>
                      <a:pt x="33767" y="28943"/>
                    </a:lnTo>
                    <a:lnTo>
                      <a:pt x="33767" y="86830"/>
                    </a:lnTo>
                    <a:lnTo>
                      <a:pt x="110950" y="86830"/>
                    </a:lnTo>
                    <a:lnTo>
                      <a:pt x="110950" y="115774"/>
                    </a:lnTo>
                    <a:lnTo>
                      <a:pt x="33767" y="115774"/>
                    </a:lnTo>
                    <a:lnTo>
                      <a:pt x="33767" y="180896"/>
                    </a:lnTo>
                    <a:lnTo>
                      <a:pt x="115774" y="180896"/>
                    </a:lnTo>
                    <a:lnTo>
                      <a:pt x="115774" y="207428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45" name="Google Shape;1945;p49"/>
              <p:cNvSpPr/>
              <p:nvPr/>
            </p:nvSpPr>
            <p:spPr>
              <a:xfrm>
                <a:off x="4462844" y="3560968"/>
                <a:ext cx="135069" cy="212251"/>
              </a:xfrm>
              <a:custGeom>
                <a:rect b="b" l="l" r="r" t="t"/>
                <a:pathLst>
                  <a:path extrusionOk="0" h="212251" w="135069">
                    <a:moveTo>
                      <a:pt x="135069" y="151953"/>
                    </a:moveTo>
                    <a:cubicBezTo>
                      <a:pt x="135069" y="171248"/>
                      <a:pt x="127833" y="185720"/>
                      <a:pt x="115774" y="195368"/>
                    </a:cubicBezTo>
                    <a:cubicBezTo>
                      <a:pt x="103714" y="205016"/>
                      <a:pt x="84418" y="212252"/>
                      <a:pt x="60299" y="212252"/>
                    </a:cubicBezTo>
                    <a:cubicBezTo>
                      <a:pt x="36179" y="212252"/>
                      <a:pt x="16884" y="207428"/>
                      <a:pt x="2412" y="200192"/>
                    </a:cubicBezTo>
                    <a:lnTo>
                      <a:pt x="2412" y="168836"/>
                    </a:lnTo>
                    <a:cubicBezTo>
                      <a:pt x="12060" y="173660"/>
                      <a:pt x="21708" y="176072"/>
                      <a:pt x="31355" y="178484"/>
                    </a:cubicBezTo>
                    <a:cubicBezTo>
                      <a:pt x="41003" y="180896"/>
                      <a:pt x="50651" y="183308"/>
                      <a:pt x="60299" y="183308"/>
                    </a:cubicBezTo>
                    <a:cubicBezTo>
                      <a:pt x="74770" y="183308"/>
                      <a:pt x="84418" y="180896"/>
                      <a:pt x="89242" y="176072"/>
                    </a:cubicBezTo>
                    <a:cubicBezTo>
                      <a:pt x="94066" y="171248"/>
                      <a:pt x="98890" y="164013"/>
                      <a:pt x="98890" y="156777"/>
                    </a:cubicBezTo>
                    <a:cubicBezTo>
                      <a:pt x="98890" y="149541"/>
                      <a:pt x="96478" y="142305"/>
                      <a:pt x="89242" y="137481"/>
                    </a:cubicBezTo>
                    <a:cubicBezTo>
                      <a:pt x="82006" y="132657"/>
                      <a:pt x="72358" y="125421"/>
                      <a:pt x="53063" y="118185"/>
                    </a:cubicBezTo>
                    <a:cubicBezTo>
                      <a:pt x="33767" y="110950"/>
                      <a:pt x="21708" y="101302"/>
                      <a:pt x="12060" y="91654"/>
                    </a:cubicBezTo>
                    <a:cubicBezTo>
                      <a:pt x="2412" y="82006"/>
                      <a:pt x="0" y="69946"/>
                      <a:pt x="0" y="55475"/>
                    </a:cubicBezTo>
                    <a:cubicBezTo>
                      <a:pt x="0" y="38591"/>
                      <a:pt x="7236" y="24119"/>
                      <a:pt x="19296" y="14472"/>
                    </a:cubicBezTo>
                    <a:cubicBezTo>
                      <a:pt x="31355" y="4824"/>
                      <a:pt x="48239" y="0"/>
                      <a:pt x="67535" y="0"/>
                    </a:cubicBezTo>
                    <a:cubicBezTo>
                      <a:pt x="86830" y="0"/>
                      <a:pt x="106126" y="4824"/>
                      <a:pt x="125421" y="12060"/>
                    </a:cubicBezTo>
                    <a:lnTo>
                      <a:pt x="120597" y="38591"/>
                    </a:lnTo>
                    <a:cubicBezTo>
                      <a:pt x="101302" y="31355"/>
                      <a:pt x="86830" y="26531"/>
                      <a:pt x="72358" y="26531"/>
                    </a:cubicBezTo>
                    <a:cubicBezTo>
                      <a:pt x="60299" y="26531"/>
                      <a:pt x="53063" y="28943"/>
                      <a:pt x="48239" y="33767"/>
                    </a:cubicBezTo>
                    <a:cubicBezTo>
                      <a:pt x="43415" y="38591"/>
                      <a:pt x="38591" y="45827"/>
                      <a:pt x="38591" y="53063"/>
                    </a:cubicBezTo>
                    <a:cubicBezTo>
                      <a:pt x="38591" y="57887"/>
                      <a:pt x="38591" y="62711"/>
                      <a:pt x="41003" y="67535"/>
                    </a:cubicBezTo>
                    <a:cubicBezTo>
                      <a:pt x="43415" y="72358"/>
                      <a:pt x="45827" y="74770"/>
                      <a:pt x="53063" y="77182"/>
                    </a:cubicBezTo>
                    <a:cubicBezTo>
                      <a:pt x="60299" y="79594"/>
                      <a:pt x="67535" y="84418"/>
                      <a:pt x="82006" y="91654"/>
                    </a:cubicBezTo>
                    <a:cubicBezTo>
                      <a:pt x="96478" y="98890"/>
                      <a:pt x="108538" y="103714"/>
                      <a:pt x="115774" y="108538"/>
                    </a:cubicBezTo>
                    <a:cubicBezTo>
                      <a:pt x="123009" y="113362"/>
                      <a:pt x="127833" y="120597"/>
                      <a:pt x="130245" y="127833"/>
                    </a:cubicBezTo>
                    <a:cubicBezTo>
                      <a:pt x="132657" y="135069"/>
                      <a:pt x="135069" y="142305"/>
                      <a:pt x="135069" y="151953"/>
                    </a:cubicBez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46" name="Google Shape;1946;p49"/>
              <p:cNvSpPr/>
              <p:nvPr/>
            </p:nvSpPr>
            <p:spPr>
              <a:xfrm>
                <a:off x="4629268" y="3565792"/>
                <a:ext cx="156776" cy="209839"/>
              </a:xfrm>
              <a:custGeom>
                <a:rect b="b" l="l" r="r" t="t"/>
                <a:pathLst>
                  <a:path extrusionOk="0" h="209839" w="156776">
                    <a:moveTo>
                      <a:pt x="96478" y="24119"/>
                    </a:moveTo>
                    <a:cubicBezTo>
                      <a:pt x="77182" y="24119"/>
                      <a:pt x="62711" y="31355"/>
                      <a:pt x="50651" y="45827"/>
                    </a:cubicBezTo>
                    <a:cubicBezTo>
                      <a:pt x="38591" y="60299"/>
                      <a:pt x="33767" y="79594"/>
                      <a:pt x="33767" y="103714"/>
                    </a:cubicBezTo>
                    <a:cubicBezTo>
                      <a:pt x="33767" y="130245"/>
                      <a:pt x="38591" y="147129"/>
                      <a:pt x="50651" y="161601"/>
                    </a:cubicBezTo>
                    <a:cubicBezTo>
                      <a:pt x="62711" y="176072"/>
                      <a:pt x="77182" y="180896"/>
                      <a:pt x="96478" y="180896"/>
                    </a:cubicBezTo>
                    <a:cubicBezTo>
                      <a:pt x="106126" y="180896"/>
                      <a:pt x="113362" y="180896"/>
                      <a:pt x="123009" y="178484"/>
                    </a:cubicBezTo>
                    <a:cubicBezTo>
                      <a:pt x="132657" y="176072"/>
                      <a:pt x="139893" y="173660"/>
                      <a:pt x="149541" y="171248"/>
                    </a:cubicBezTo>
                    <a:lnTo>
                      <a:pt x="149541" y="200192"/>
                    </a:lnTo>
                    <a:cubicBezTo>
                      <a:pt x="132657" y="207428"/>
                      <a:pt x="115774" y="209840"/>
                      <a:pt x="94066" y="209840"/>
                    </a:cubicBezTo>
                    <a:cubicBezTo>
                      <a:pt x="62711" y="209840"/>
                      <a:pt x="41003" y="200192"/>
                      <a:pt x="24119" y="183308"/>
                    </a:cubicBezTo>
                    <a:cubicBezTo>
                      <a:pt x="7236" y="166425"/>
                      <a:pt x="0" y="139893"/>
                      <a:pt x="0" y="103714"/>
                    </a:cubicBezTo>
                    <a:cubicBezTo>
                      <a:pt x="0" y="82006"/>
                      <a:pt x="4824" y="62711"/>
                      <a:pt x="12060" y="48239"/>
                    </a:cubicBezTo>
                    <a:cubicBezTo>
                      <a:pt x="19296" y="33767"/>
                      <a:pt x="31355" y="19296"/>
                      <a:pt x="45827" y="12060"/>
                    </a:cubicBezTo>
                    <a:cubicBezTo>
                      <a:pt x="60299" y="4824"/>
                      <a:pt x="77182" y="0"/>
                      <a:pt x="98890" y="0"/>
                    </a:cubicBezTo>
                    <a:cubicBezTo>
                      <a:pt x="120597" y="0"/>
                      <a:pt x="139893" y="4824"/>
                      <a:pt x="156777" y="14472"/>
                    </a:cubicBezTo>
                    <a:lnTo>
                      <a:pt x="144717" y="43415"/>
                    </a:lnTo>
                    <a:cubicBezTo>
                      <a:pt x="137481" y="41003"/>
                      <a:pt x="130245" y="36179"/>
                      <a:pt x="123009" y="33767"/>
                    </a:cubicBezTo>
                    <a:cubicBezTo>
                      <a:pt x="115774" y="31355"/>
                      <a:pt x="103714" y="24119"/>
                      <a:pt x="96478" y="24119"/>
                    </a:cubicBez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47" name="Google Shape;1947;p49"/>
              <p:cNvSpPr/>
              <p:nvPr/>
            </p:nvSpPr>
            <p:spPr>
              <a:xfrm>
                <a:off x="4810164" y="3560968"/>
                <a:ext cx="192955" cy="214663"/>
              </a:xfrm>
              <a:custGeom>
                <a:rect b="b" l="l" r="r" t="t"/>
                <a:pathLst>
                  <a:path extrusionOk="0" h="214663" w="192955">
                    <a:moveTo>
                      <a:pt x="192956" y="106126"/>
                    </a:moveTo>
                    <a:cubicBezTo>
                      <a:pt x="192956" y="139893"/>
                      <a:pt x="185720" y="166424"/>
                      <a:pt x="168836" y="185720"/>
                    </a:cubicBezTo>
                    <a:cubicBezTo>
                      <a:pt x="151953" y="205016"/>
                      <a:pt x="127833" y="214663"/>
                      <a:pt x="96478" y="214663"/>
                    </a:cubicBezTo>
                    <a:cubicBezTo>
                      <a:pt x="65123" y="214663"/>
                      <a:pt x="41003" y="205016"/>
                      <a:pt x="24119" y="185720"/>
                    </a:cubicBezTo>
                    <a:cubicBezTo>
                      <a:pt x="7236" y="166424"/>
                      <a:pt x="0" y="139893"/>
                      <a:pt x="0" y="106126"/>
                    </a:cubicBezTo>
                    <a:cubicBezTo>
                      <a:pt x="0" y="72358"/>
                      <a:pt x="7236" y="45827"/>
                      <a:pt x="24119" y="26531"/>
                    </a:cubicBezTo>
                    <a:cubicBezTo>
                      <a:pt x="41003" y="7236"/>
                      <a:pt x="65123" y="0"/>
                      <a:pt x="96478" y="0"/>
                    </a:cubicBezTo>
                    <a:cubicBezTo>
                      <a:pt x="127833" y="0"/>
                      <a:pt x="151953" y="9648"/>
                      <a:pt x="168836" y="28943"/>
                    </a:cubicBezTo>
                    <a:cubicBezTo>
                      <a:pt x="185720" y="48239"/>
                      <a:pt x="192956" y="72358"/>
                      <a:pt x="192956" y="106126"/>
                    </a:cubicBezTo>
                    <a:close/>
                    <a:moveTo>
                      <a:pt x="36179" y="106126"/>
                    </a:moveTo>
                    <a:cubicBezTo>
                      <a:pt x="36179" y="132657"/>
                      <a:pt x="41003" y="151953"/>
                      <a:pt x="50651" y="164013"/>
                    </a:cubicBezTo>
                    <a:cubicBezTo>
                      <a:pt x="60299" y="176072"/>
                      <a:pt x="77182" y="183308"/>
                      <a:pt x="96478" y="183308"/>
                    </a:cubicBezTo>
                    <a:cubicBezTo>
                      <a:pt x="115774" y="183308"/>
                      <a:pt x="132657" y="176072"/>
                      <a:pt x="142305" y="164013"/>
                    </a:cubicBezTo>
                    <a:cubicBezTo>
                      <a:pt x="151953" y="151953"/>
                      <a:pt x="156777" y="132657"/>
                      <a:pt x="156777" y="106126"/>
                    </a:cubicBezTo>
                    <a:cubicBezTo>
                      <a:pt x="156777" y="79594"/>
                      <a:pt x="151953" y="62711"/>
                      <a:pt x="142305" y="48239"/>
                    </a:cubicBezTo>
                    <a:cubicBezTo>
                      <a:pt x="132657" y="33767"/>
                      <a:pt x="118185" y="28943"/>
                      <a:pt x="96478" y="28943"/>
                    </a:cubicBezTo>
                    <a:cubicBezTo>
                      <a:pt x="77182" y="28943"/>
                      <a:pt x="60299" y="36179"/>
                      <a:pt x="50651" y="48239"/>
                    </a:cubicBezTo>
                    <a:cubicBezTo>
                      <a:pt x="41003" y="60299"/>
                      <a:pt x="36179" y="79594"/>
                      <a:pt x="36179" y="106126"/>
                    </a:cubicBez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48" name="Google Shape;1948;p49"/>
              <p:cNvSpPr/>
              <p:nvPr/>
            </p:nvSpPr>
            <p:spPr>
              <a:xfrm>
                <a:off x="5048947" y="3560968"/>
                <a:ext cx="120597" cy="207427"/>
              </a:xfrm>
              <a:custGeom>
                <a:rect b="b" l="l" r="r" t="t"/>
                <a:pathLst>
                  <a:path extrusionOk="0" h="207427" w="120597">
                    <a:moveTo>
                      <a:pt x="0" y="207428"/>
                    </a:moveTo>
                    <a:lnTo>
                      <a:pt x="0" y="0"/>
                    </a:lnTo>
                    <a:lnTo>
                      <a:pt x="33767" y="0"/>
                    </a:lnTo>
                    <a:lnTo>
                      <a:pt x="33767" y="178484"/>
                    </a:lnTo>
                    <a:lnTo>
                      <a:pt x="120597" y="178484"/>
                    </a:lnTo>
                    <a:lnTo>
                      <a:pt x="120597" y="207428"/>
                    </a:lnTo>
                    <a:lnTo>
                      <a:pt x="0" y="207428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49" name="Google Shape;1949;p49"/>
              <p:cNvSpPr/>
              <p:nvPr/>
            </p:nvSpPr>
            <p:spPr>
              <a:xfrm>
                <a:off x="5179193" y="3560968"/>
                <a:ext cx="190544" cy="207427"/>
              </a:xfrm>
              <a:custGeom>
                <a:rect b="b" l="l" r="r" t="t"/>
                <a:pathLst>
                  <a:path extrusionOk="0" h="207427" w="190544">
                    <a:moveTo>
                      <a:pt x="154365" y="207428"/>
                    </a:moveTo>
                    <a:lnTo>
                      <a:pt x="132657" y="149541"/>
                    </a:lnTo>
                    <a:lnTo>
                      <a:pt x="53063" y="149541"/>
                    </a:lnTo>
                    <a:lnTo>
                      <a:pt x="33767" y="207428"/>
                    </a:lnTo>
                    <a:lnTo>
                      <a:pt x="0" y="207428"/>
                    </a:lnTo>
                    <a:lnTo>
                      <a:pt x="77182" y="0"/>
                    </a:lnTo>
                    <a:lnTo>
                      <a:pt x="113362" y="0"/>
                    </a:lnTo>
                    <a:lnTo>
                      <a:pt x="190544" y="207428"/>
                    </a:lnTo>
                    <a:lnTo>
                      <a:pt x="154365" y="207428"/>
                    </a:lnTo>
                    <a:close/>
                    <a:moveTo>
                      <a:pt x="125421" y="123009"/>
                    </a:moveTo>
                    <a:lnTo>
                      <a:pt x="106126" y="67535"/>
                    </a:lnTo>
                    <a:cubicBezTo>
                      <a:pt x="103714" y="62711"/>
                      <a:pt x="103714" y="57887"/>
                      <a:pt x="101302" y="50651"/>
                    </a:cubicBezTo>
                    <a:cubicBezTo>
                      <a:pt x="98890" y="43415"/>
                      <a:pt x="96478" y="36179"/>
                      <a:pt x="96478" y="33767"/>
                    </a:cubicBezTo>
                    <a:cubicBezTo>
                      <a:pt x="94066" y="45827"/>
                      <a:pt x="89242" y="57887"/>
                      <a:pt x="84418" y="72358"/>
                    </a:cubicBezTo>
                    <a:lnTo>
                      <a:pt x="65123" y="125421"/>
                    </a:lnTo>
                    <a:lnTo>
                      <a:pt x="125421" y="125421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50" name="Google Shape;1950;p49"/>
              <p:cNvSpPr/>
              <p:nvPr/>
            </p:nvSpPr>
            <p:spPr>
              <a:xfrm>
                <a:off x="4040753" y="3838342"/>
                <a:ext cx="123009" cy="171248"/>
              </a:xfrm>
              <a:custGeom>
                <a:rect b="b" l="l" r="r" t="t"/>
                <a:pathLst>
                  <a:path extrusionOk="0" h="171248" w="123009">
                    <a:moveTo>
                      <a:pt x="123009" y="55475"/>
                    </a:moveTo>
                    <a:cubicBezTo>
                      <a:pt x="123009" y="74770"/>
                      <a:pt x="118186" y="89242"/>
                      <a:pt x="106126" y="98890"/>
                    </a:cubicBezTo>
                    <a:cubicBezTo>
                      <a:pt x="94066" y="108538"/>
                      <a:pt x="79594" y="115774"/>
                      <a:pt x="57887" y="115774"/>
                    </a:cubicBezTo>
                    <a:lnTo>
                      <a:pt x="45827" y="115774"/>
                    </a:lnTo>
                    <a:lnTo>
                      <a:pt x="45827" y="171248"/>
                    </a:lnTo>
                    <a:lnTo>
                      <a:pt x="0" y="171248"/>
                    </a:lnTo>
                    <a:lnTo>
                      <a:pt x="0" y="0"/>
                    </a:lnTo>
                    <a:lnTo>
                      <a:pt x="60299" y="0"/>
                    </a:lnTo>
                    <a:cubicBezTo>
                      <a:pt x="82006" y="0"/>
                      <a:pt x="98890" y="4824"/>
                      <a:pt x="108538" y="14472"/>
                    </a:cubicBezTo>
                    <a:cubicBezTo>
                      <a:pt x="118186" y="24119"/>
                      <a:pt x="123009" y="38591"/>
                      <a:pt x="123009" y="55475"/>
                    </a:cubicBezTo>
                    <a:close/>
                    <a:moveTo>
                      <a:pt x="45827" y="77182"/>
                    </a:moveTo>
                    <a:lnTo>
                      <a:pt x="53063" y="77182"/>
                    </a:lnTo>
                    <a:cubicBezTo>
                      <a:pt x="60299" y="77182"/>
                      <a:pt x="65123" y="74770"/>
                      <a:pt x="69947" y="72358"/>
                    </a:cubicBezTo>
                    <a:cubicBezTo>
                      <a:pt x="74770" y="67535"/>
                      <a:pt x="77182" y="62711"/>
                      <a:pt x="77182" y="55475"/>
                    </a:cubicBezTo>
                    <a:cubicBezTo>
                      <a:pt x="77182" y="43415"/>
                      <a:pt x="69947" y="38591"/>
                      <a:pt x="57887" y="38591"/>
                    </a:cubicBezTo>
                    <a:lnTo>
                      <a:pt x="45827" y="38591"/>
                    </a:lnTo>
                    <a:lnTo>
                      <a:pt x="45827" y="77182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51" name="Google Shape;1951;p49"/>
              <p:cNvSpPr/>
              <p:nvPr/>
            </p:nvSpPr>
            <p:spPr>
              <a:xfrm>
                <a:off x="4183058" y="3838342"/>
                <a:ext cx="168836" cy="173660"/>
              </a:xfrm>
              <a:custGeom>
                <a:rect b="b" l="l" r="r" t="t"/>
                <a:pathLst>
                  <a:path extrusionOk="0" h="173660" w="168836">
                    <a:moveTo>
                      <a:pt x="168836" y="86830"/>
                    </a:moveTo>
                    <a:cubicBezTo>
                      <a:pt x="168836" y="115774"/>
                      <a:pt x="161601" y="137481"/>
                      <a:pt x="147129" y="151953"/>
                    </a:cubicBezTo>
                    <a:cubicBezTo>
                      <a:pt x="132657" y="166424"/>
                      <a:pt x="110950" y="173660"/>
                      <a:pt x="84418" y="173660"/>
                    </a:cubicBezTo>
                    <a:cubicBezTo>
                      <a:pt x="57887" y="173660"/>
                      <a:pt x="36179" y="166424"/>
                      <a:pt x="21708" y="151953"/>
                    </a:cubicBezTo>
                    <a:cubicBezTo>
                      <a:pt x="7236" y="137481"/>
                      <a:pt x="0" y="115774"/>
                      <a:pt x="0" y="86830"/>
                    </a:cubicBezTo>
                    <a:cubicBezTo>
                      <a:pt x="0" y="57887"/>
                      <a:pt x="7236" y="36179"/>
                      <a:pt x="21708" y="21707"/>
                    </a:cubicBezTo>
                    <a:cubicBezTo>
                      <a:pt x="36179" y="7236"/>
                      <a:pt x="57887" y="0"/>
                      <a:pt x="84418" y="0"/>
                    </a:cubicBezTo>
                    <a:cubicBezTo>
                      <a:pt x="110950" y="0"/>
                      <a:pt x="132657" y="7236"/>
                      <a:pt x="147129" y="21707"/>
                    </a:cubicBezTo>
                    <a:cubicBezTo>
                      <a:pt x="164013" y="36179"/>
                      <a:pt x="168836" y="57887"/>
                      <a:pt x="168836" y="86830"/>
                    </a:cubicBezTo>
                    <a:close/>
                    <a:moveTo>
                      <a:pt x="50651" y="86830"/>
                    </a:moveTo>
                    <a:cubicBezTo>
                      <a:pt x="50651" y="120597"/>
                      <a:pt x="62711" y="137481"/>
                      <a:pt x="84418" y="137481"/>
                    </a:cubicBezTo>
                    <a:cubicBezTo>
                      <a:pt x="96478" y="137481"/>
                      <a:pt x="106126" y="132657"/>
                      <a:pt x="110950" y="125421"/>
                    </a:cubicBezTo>
                    <a:cubicBezTo>
                      <a:pt x="115774" y="118185"/>
                      <a:pt x="120597" y="103714"/>
                      <a:pt x="120597" y="86830"/>
                    </a:cubicBezTo>
                    <a:cubicBezTo>
                      <a:pt x="120597" y="69946"/>
                      <a:pt x="118186" y="57887"/>
                      <a:pt x="110950" y="48239"/>
                    </a:cubicBezTo>
                    <a:cubicBezTo>
                      <a:pt x="106126" y="41003"/>
                      <a:pt x="96478" y="36179"/>
                      <a:pt x="84418" y="36179"/>
                    </a:cubicBezTo>
                    <a:cubicBezTo>
                      <a:pt x="62711" y="36179"/>
                      <a:pt x="50651" y="53063"/>
                      <a:pt x="50651" y="86830"/>
                    </a:cubicBez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52" name="Google Shape;1952;p49"/>
              <p:cNvSpPr/>
              <p:nvPr/>
            </p:nvSpPr>
            <p:spPr>
              <a:xfrm>
                <a:off x="4383249" y="3838342"/>
                <a:ext cx="113361" cy="171248"/>
              </a:xfrm>
              <a:custGeom>
                <a:rect b="b" l="l" r="r" t="t"/>
                <a:pathLst>
                  <a:path extrusionOk="0" h="171248" w="113361">
                    <a:moveTo>
                      <a:pt x="0" y="171248"/>
                    </a:moveTo>
                    <a:lnTo>
                      <a:pt x="0" y="0"/>
                    </a:lnTo>
                    <a:lnTo>
                      <a:pt x="48239" y="0"/>
                    </a:lnTo>
                    <a:lnTo>
                      <a:pt x="48239" y="135069"/>
                    </a:lnTo>
                    <a:lnTo>
                      <a:pt x="113362" y="135069"/>
                    </a:lnTo>
                    <a:lnTo>
                      <a:pt x="113362" y="171248"/>
                    </a:lnTo>
                    <a:lnTo>
                      <a:pt x="0" y="171248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53" name="Google Shape;1953;p49"/>
              <p:cNvSpPr/>
              <p:nvPr/>
            </p:nvSpPr>
            <p:spPr>
              <a:xfrm>
                <a:off x="4525554" y="3838342"/>
                <a:ext cx="45826" cy="171248"/>
              </a:xfrm>
              <a:custGeom>
                <a:rect b="b" l="l" r="r" t="t"/>
                <a:pathLst>
                  <a:path extrusionOk="0" h="171248" w="45826">
                    <a:moveTo>
                      <a:pt x="0" y="171248"/>
                    </a:moveTo>
                    <a:lnTo>
                      <a:pt x="0" y="0"/>
                    </a:lnTo>
                    <a:lnTo>
                      <a:pt x="45827" y="0"/>
                    </a:lnTo>
                    <a:lnTo>
                      <a:pt x="45827" y="171248"/>
                    </a:lnTo>
                    <a:lnTo>
                      <a:pt x="0" y="171248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54" name="Google Shape;1954;p49"/>
              <p:cNvSpPr/>
              <p:nvPr/>
            </p:nvSpPr>
            <p:spPr>
              <a:xfrm>
                <a:off x="4597913" y="3835930"/>
                <a:ext cx="130245" cy="173660"/>
              </a:xfrm>
              <a:custGeom>
                <a:rect b="b" l="l" r="r" t="t"/>
                <a:pathLst>
                  <a:path extrusionOk="0" h="173660" w="130245">
                    <a:moveTo>
                      <a:pt x="86830" y="173660"/>
                    </a:moveTo>
                    <a:lnTo>
                      <a:pt x="41003" y="173660"/>
                    </a:lnTo>
                    <a:lnTo>
                      <a:pt x="41003" y="38591"/>
                    </a:lnTo>
                    <a:lnTo>
                      <a:pt x="0" y="38591"/>
                    </a:lnTo>
                    <a:lnTo>
                      <a:pt x="0" y="0"/>
                    </a:lnTo>
                    <a:lnTo>
                      <a:pt x="130245" y="0"/>
                    </a:lnTo>
                    <a:lnTo>
                      <a:pt x="130245" y="38591"/>
                    </a:lnTo>
                    <a:lnTo>
                      <a:pt x="89242" y="38591"/>
                    </a:lnTo>
                    <a:lnTo>
                      <a:pt x="89242" y="173660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55" name="Google Shape;1955;p49"/>
              <p:cNvSpPr/>
              <p:nvPr/>
            </p:nvSpPr>
            <p:spPr>
              <a:xfrm>
                <a:off x="4752278" y="3787691"/>
                <a:ext cx="103713" cy="221899"/>
              </a:xfrm>
              <a:custGeom>
                <a:rect b="b" l="l" r="r" t="t"/>
                <a:pathLst>
                  <a:path extrusionOk="0" h="221899" w="103713">
                    <a:moveTo>
                      <a:pt x="101302" y="221899"/>
                    </a:moveTo>
                    <a:lnTo>
                      <a:pt x="0" y="221899"/>
                    </a:lnTo>
                    <a:lnTo>
                      <a:pt x="0" y="50651"/>
                    </a:lnTo>
                    <a:lnTo>
                      <a:pt x="101302" y="50651"/>
                    </a:lnTo>
                    <a:lnTo>
                      <a:pt x="101302" y="86830"/>
                    </a:lnTo>
                    <a:lnTo>
                      <a:pt x="45827" y="86830"/>
                    </a:lnTo>
                    <a:lnTo>
                      <a:pt x="45827" y="113362"/>
                    </a:lnTo>
                    <a:lnTo>
                      <a:pt x="96478" y="113362"/>
                    </a:lnTo>
                    <a:lnTo>
                      <a:pt x="96478" y="149541"/>
                    </a:lnTo>
                    <a:lnTo>
                      <a:pt x="45827" y="149541"/>
                    </a:lnTo>
                    <a:lnTo>
                      <a:pt x="45827" y="180896"/>
                    </a:lnTo>
                    <a:lnTo>
                      <a:pt x="101302" y="180896"/>
                    </a:lnTo>
                    <a:lnTo>
                      <a:pt x="101302" y="221899"/>
                    </a:lnTo>
                    <a:close/>
                    <a:moveTo>
                      <a:pt x="21708" y="36179"/>
                    </a:moveTo>
                    <a:lnTo>
                      <a:pt x="21708" y="33767"/>
                    </a:lnTo>
                    <a:cubicBezTo>
                      <a:pt x="33767" y="21708"/>
                      <a:pt x="41003" y="12060"/>
                      <a:pt x="45827" y="9648"/>
                    </a:cubicBezTo>
                    <a:cubicBezTo>
                      <a:pt x="50651" y="7236"/>
                      <a:pt x="50651" y="2412"/>
                      <a:pt x="53063" y="0"/>
                    </a:cubicBezTo>
                    <a:lnTo>
                      <a:pt x="103714" y="0"/>
                    </a:lnTo>
                    <a:lnTo>
                      <a:pt x="103714" y="2412"/>
                    </a:lnTo>
                    <a:cubicBezTo>
                      <a:pt x="96478" y="7236"/>
                      <a:pt x="89242" y="14472"/>
                      <a:pt x="77182" y="21708"/>
                    </a:cubicBezTo>
                    <a:cubicBezTo>
                      <a:pt x="65123" y="28943"/>
                      <a:pt x="57887" y="36179"/>
                      <a:pt x="53063" y="38591"/>
                    </a:cubicBezTo>
                    <a:lnTo>
                      <a:pt x="21708" y="38591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56" name="Google Shape;1956;p49"/>
              <p:cNvSpPr/>
              <p:nvPr/>
            </p:nvSpPr>
            <p:spPr>
              <a:xfrm>
                <a:off x="4875287" y="3840754"/>
                <a:ext cx="135069" cy="176072"/>
              </a:xfrm>
              <a:custGeom>
                <a:rect b="b" l="l" r="r" t="t"/>
                <a:pathLst>
                  <a:path extrusionOk="0" h="176072" w="135069">
                    <a:moveTo>
                      <a:pt x="84418" y="33767"/>
                    </a:moveTo>
                    <a:cubicBezTo>
                      <a:pt x="72358" y="33767"/>
                      <a:pt x="65123" y="38591"/>
                      <a:pt x="57887" y="48239"/>
                    </a:cubicBezTo>
                    <a:cubicBezTo>
                      <a:pt x="50651" y="57887"/>
                      <a:pt x="48239" y="69947"/>
                      <a:pt x="48239" y="86830"/>
                    </a:cubicBezTo>
                    <a:cubicBezTo>
                      <a:pt x="48239" y="120597"/>
                      <a:pt x="60299" y="137481"/>
                      <a:pt x="86830" y="137481"/>
                    </a:cubicBezTo>
                    <a:cubicBezTo>
                      <a:pt x="94066" y="137481"/>
                      <a:pt x="101302" y="137481"/>
                      <a:pt x="108538" y="135069"/>
                    </a:cubicBezTo>
                    <a:cubicBezTo>
                      <a:pt x="115774" y="132657"/>
                      <a:pt x="123009" y="130245"/>
                      <a:pt x="130245" y="127833"/>
                    </a:cubicBezTo>
                    <a:lnTo>
                      <a:pt x="130245" y="166425"/>
                    </a:lnTo>
                    <a:cubicBezTo>
                      <a:pt x="115774" y="173660"/>
                      <a:pt x="98890" y="176072"/>
                      <a:pt x="82006" y="176072"/>
                    </a:cubicBezTo>
                    <a:cubicBezTo>
                      <a:pt x="55475" y="176072"/>
                      <a:pt x="36179" y="168836"/>
                      <a:pt x="21707" y="154365"/>
                    </a:cubicBezTo>
                    <a:cubicBezTo>
                      <a:pt x="7236" y="139893"/>
                      <a:pt x="0" y="118186"/>
                      <a:pt x="0" y="89242"/>
                    </a:cubicBezTo>
                    <a:cubicBezTo>
                      <a:pt x="0" y="72358"/>
                      <a:pt x="2412" y="55475"/>
                      <a:pt x="9648" y="43415"/>
                    </a:cubicBezTo>
                    <a:cubicBezTo>
                      <a:pt x="16884" y="28943"/>
                      <a:pt x="26531" y="19296"/>
                      <a:pt x="38591" y="12060"/>
                    </a:cubicBezTo>
                    <a:cubicBezTo>
                      <a:pt x="50651" y="4824"/>
                      <a:pt x="65123" y="0"/>
                      <a:pt x="82006" y="0"/>
                    </a:cubicBezTo>
                    <a:cubicBezTo>
                      <a:pt x="101302" y="0"/>
                      <a:pt x="118185" y="4824"/>
                      <a:pt x="135069" y="12060"/>
                    </a:cubicBezTo>
                    <a:lnTo>
                      <a:pt x="120597" y="48239"/>
                    </a:lnTo>
                    <a:cubicBezTo>
                      <a:pt x="113362" y="45827"/>
                      <a:pt x="108538" y="43415"/>
                      <a:pt x="101302" y="41003"/>
                    </a:cubicBezTo>
                    <a:cubicBezTo>
                      <a:pt x="98890" y="33767"/>
                      <a:pt x="91654" y="33767"/>
                      <a:pt x="84418" y="33767"/>
                    </a:cubicBez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57" name="Google Shape;1957;p49"/>
              <p:cNvSpPr/>
              <p:nvPr/>
            </p:nvSpPr>
            <p:spPr>
              <a:xfrm>
                <a:off x="5041712" y="3838342"/>
                <a:ext cx="161600" cy="171248"/>
              </a:xfrm>
              <a:custGeom>
                <a:rect b="b" l="l" r="r" t="t"/>
                <a:pathLst>
                  <a:path extrusionOk="0" h="171248" w="161600">
                    <a:moveTo>
                      <a:pt x="161601" y="171248"/>
                    </a:moveTo>
                    <a:lnTo>
                      <a:pt x="101302" y="171248"/>
                    </a:lnTo>
                    <a:lnTo>
                      <a:pt x="38591" y="50651"/>
                    </a:lnTo>
                    <a:lnTo>
                      <a:pt x="38591" y="50651"/>
                    </a:lnTo>
                    <a:cubicBezTo>
                      <a:pt x="41003" y="69946"/>
                      <a:pt x="41003" y="84418"/>
                      <a:pt x="41003" y="94066"/>
                    </a:cubicBezTo>
                    <a:lnTo>
                      <a:pt x="41003" y="171248"/>
                    </a:lnTo>
                    <a:lnTo>
                      <a:pt x="0" y="171248"/>
                    </a:lnTo>
                    <a:lnTo>
                      <a:pt x="0" y="0"/>
                    </a:lnTo>
                    <a:lnTo>
                      <a:pt x="60299" y="0"/>
                    </a:lnTo>
                    <a:lnTo>
                      <a:pt x="123009" y="120597"/>
                    </a:lnTo>
                    <a:lnTo>
                      <a:pt x="123009" y="120597"/>
                    </a:lnTo>
                    <a:cubicBezTo>
                      <a:pt x="123009" y="103714"/>
                      <a:pt x="120597" y="89242"/>
                      <a:pt x="120597" y="79594"/>
                    </a:cubicBezTo>
                    <a:lnTo>
                      <a:pt x="120597" y="2412"/>
                    </a:lnTo>
                    <a:lnTo>
                      <a:pt x="161601" y="2412"/>
                    </a:lnTo>
                    <a:lnTo>
                      <a:pt x="161601" y="171248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58" name="Google Shape;1958;p49"/>
              <p:cNvSpPr/>
              <p:nvPr/>
            </p:nvSpPr>
            <p:spPr>
              <a:xfrm>
                <a:off x="5241903" y="3838342"/>
                <a:ext cx="45827" cy="171248"/>
              </a:xfrm>
              <a:custGeom>
                <a:rect b="b" l="l" r="r" t="t"/>
                <a:pathLst>
                  <a:path extrusionOk="0" h="171248" w="45827">
                    <a:moveTo>
                      <a:pt x="0" y="171248"/>
                    </a:moveTo>
                    <a:lnTo>
                      <a:pt x="0" y="0"/>
                    </a:lnTo>
                    <a:lnTo>
                      <a:pt x="45827" y="0"/>
                    </a:lnTo>
                    <a:lnTo>
                      <a:pt x="45827" y="171248"/>
                    </a:lnTo>
                    <a:lnTo>
                      <a:pt x="0" y="171248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59" name="Google Shape;1959;p49"/>
              <p:cNvSpPr/>
              <p:nvPr/>
            </p:nvSpPr>
            <p:spPr>
              <a:xfrm>
                <a:off x="5316674" y="3840754"/>
                <a:ext cx="135069" cy="176072"/>
              </a:xfrm>
              <a:custGeom>
                <a:rect b="b" l="l" r="r" t="t"/>
                <a:pathLst>
                  <a:path extrusionOk="0" h="176072" w="135069">
                    <a:moveTo>
                      <a:pt x="84418" y="33767"/>
                    </a:moveTo>
                    <a:cubicBezTo>
                      <a:pt x="72358" y="33767"/>
                      <a:pt x="65123" y="38591"/>
                      <a:pt x="57887" y="48239"/>
                    </a:cubicBezTo>
                    <a:cubicBezTo>
                      <a:pt x="50651" y="57887"/>
                      <a:pt x="48239" y="69947"/>
                      <a:pt x="48239" y="86830"/>
                    </a:cubicBezTo>
                    <a:cubicBezTo>
                      <a:pt x="48239" y="120597"/>
                      <a:pt x="60299" y="137481"/>
                      <a:pt x="86830" y="137481"/>
                    </a:cubicBezTo>
                    <a:cubicBezTo>
                      <a:pt x="94066" y="137481"/>
                      <a:pt x="101302" y="137481"/>
                      <a:pt x="108538" y="135069"/>
                    </a:cubicBezTo>
                    <a:cubicBezTo>
                      <a:pt x="115774" y="132657"/>
                      <a:pt x="123010" y="130245"/>
                      <a:pt x="130245" y="127833"/>
                    </a:cubicBezTo>
                    <a:lnTo>
                      <a:pt x="130245" y="166425"/>
                    </a:lnTo>
                    <a:cubicBezTo>
                      <a:pt x="115774" y="173660"/>
                      <a:pt x="98890" y="176072"/>
                      <a:pt x="82006" y="176072"/>
                    </a:cubicBezTo>
                    <a:cubicBezTo>
                      <a:pt x="55475" y="176072"/>
                      <a:pt x="36179" y="168836"/>
                      <a:pt x="21708" y="154365"/>
                    </a:cubicBezTo>
                    <a:cubicBezTo>
                      <a:pt x="7236" y="139893"/>
                      <a:pt x="0" y="118186"/>
                      <a:pt x="0" y="89242"/>
                    </a:cubicBezTo>
                    <a:cubicBezTo>
                      <a:pt x="0" y="72358"/>
                      <a:pt x="2412" y="55475"/>
                      <a:pt x="9648" y="43415"/>
                    </a:cubicBezTo>
                    <a:cubicBezTo>
                      <a:pt x="16884" y="28943"/>
                      <a:pt x="26532" y="19296"/>
                      <a:pt x="38591" y="12060"/>
                    </a:cubicBezTo>
                    <a:cubicBezTo>
                      <a:pt x="50651" y="4824"/>
                      <a:pt x="65123" y="0"/>
                      <a:pt x="82006" y="0"/>
                    </a:cubicBezTo>
                    <a:cubicBezTo>
                      <a:pt x="101302" y="0"/>
                      <a:pt x="118186" y="4824"/>
                      <a:pt x="135069" y="12060"/>
                    </a:cubicBezTo>
                    <a:lnTo>
                      <a:pt x="120597" y="48239"/>
                    </a:lnTo>
                    <a:cubicBezTo>
                      <a:pt x="113362" y="45827"/>
                      <a:pt x="108538" y="43415"/>
                      <a:pt x="101302" y="41003"/>
                    </a:cubicBezTo>
                    <a:cubicBezTo>
                      <a:pt x="98890" y="33767"/>
                      <a:pt x="91654" y="33767"/>
                      <a:pt x="84418" y="33767"/>
                    </a:cubicBez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1960" name="Google Shape;1960;p49"/>
              <p:cNvSpPr/>
              <p:nvPr/>
            </p:nvSpPr>
            <p:spPr>
              <a:xfrm>
                <a:off x="5463803" y="3835930"/>
                <a:ext cx="173660" cy="173660"/>
              </a:xfrm>
              <a:custGeom>
                <a:rect b="b" l="l" r="r" t="t"/>
                <a:pathLst>
                  <a:path extrusionOk="0" h="173660" w="173660">
                    <a:moveTo>
                      <a:pt x="123009" y="173660"/>
                    </a:moveTo>
                    <a:lnTo>
                      <a:pt x="113362" y="142305"/>
                    </a:lnTo>
                    <a:lnTo>
                      <a:pt x="57887" y="142305"/>
                    </a:lnTo>
                    <a:lnTo>
                      <a:pt x="50651" y="173660"/>
                    </a:lnTo>
                    <a:lnTo>
                      <a:pt x="0" y="173660"/>
                    </a:lnTo>
                    <a:lnTo>
                      <a:pt x="55475" y="0"/>
                    </a:lnTo>
                    <a:lnTo>
                      <a:pt x="118185" y="0"/>
                    </a:lnTo>
                    <a:lnTo>
                      <a:pt x="173660" y="173660"/>
                    </a:lnTo>
                    <a:lnTo>
                      <a:pt x="123009" y="173660"/>
                    </a:lnTo>
                    <a:close/>
                    <a:moveTo>
                      <a:pt x="106126" y="103714"/>
                    </a:moveTo>
                    <a:lnTo>
                      <a:pt x="98890" y="77182"/>
                    </a:lnTo>
                    <a:cubicBezTo>
                      <a:pt x="96478" y="69947"/>
                      <a:pt x="94066" y="62711"/>
                      <a:pt x="91654" y="53063"/>
                    </a:cubicBezTo>
                    <a:cubicBezTo>
                      <a:pt x="89242" y="43415"/>
                      <a:pt x="86830" y="36179"/>
                      <a:pt x="86830" y="31355"/>
                    </a:cubicBezTo>
                    <a:cubicBezTo>
                      <a:pt x="86830" y="36179"/>
                      <a:pt x="84418" y="41003"/>
                      <a:pt x="82006" y="50651"/>
                    </a:cubicBezTo>
                    <a:cubicBezTo>
                      <a:pt x="79594" y="60299"/>
                      <a:pt x="74770" y="77182"/>
                      <a:pt x="67534" y="106126"/>
                    </a:cubicBezTo>
                    <a:lnTo>
                      <a:pt x="106126" y="106126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3"/>
          <p:cNvSpPr txBox="1"/>
          <p:nvPr>
            <p:ph type="title"/>
          </p:nvPr>
        </p:nvSpPr>
        <p:spPr>
          <a:xfrm>
            <a:off x="1180309" y="198074"/>
            <a:ext cx="101250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Transistor</a:t>
            </a:r>
            <a:endParaRPr/>
          </a:p>
        </p:txBody>
      </p:sp>
      <p:sp>
        <p:nvSpPr>
          <p:cNvPr id="366" name="Google Shape;366;p23"/>
          <p:cNvSpPr txBox="1"/>
          <p:nvPr>
            <p:ph idx="1" type="body"/>
          </p:nvPr>
        </p:nvSpPr>
        <p:spPr>
          <a:xfrm>
            <a:off x="1033500" y="6255000"/>
            <a:ext cx="101250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b="1" lang="pt-BR" sz="1200"/>
              <a:t>Por Federal employee - https://clintonwhitehouse4.archives.gov/Initiatives/Millennium/capsule/mayo.html, Domínio público, https://commons.wikimedia.org/w/index.php?curid=554340</a:t>
            </a:r>
            <a:endParaRPr sz="1200"/>
          </a:p>
          <a:p>
            <a:pPr indent="-52387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sz="1200"/>
          </a:p>
        </p:txBody>
      </p:sp>
      <p:pic>
        <p:nvPicPr>
          <p:cNvPr id="367" name="Google Shape;3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0" y="1170761"/>
            <a:ext cx="4762500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23"/>
          <p:cNvSpPr txBox="1"/>
          <p:nvPr>
            <p:ph idx="1" type="body"/>
          </p:nvPr>
        </p:nvSpPr>
        <p:spPr>
          <a:xfrm>
            <a:off x="770225" y="4095925"/>
            <a:ext cx="5965500" cy="19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Em 1947, John Bardeen e Walter Brattain da Bell Labs </a:t>
            </a:r>
            <a:b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</a:b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da AT&amp;T conseguiram implementar o primeiro transistor, </a:t>
            </a:r>
            <a:b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</a:b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ganharam o Nobel de Física (em 1956).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7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William Shockley (sentado, era líder de inovação da Bell Labs)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b="1" sz="1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52387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69" name="Google Shape;369;p23"/>
          <p:cNvPicPr preferRelativeResize="0"/>
          <p:nvPr/>
        </p:nvPicPr>
        <p:blipFill rotWithShape="1">
          <a:blip r:embed="rId4">
            <a:alphaModFix/>
          </a:blip>
          <a:srcRect b="0" l="12791" r="12798" t="0"/>
          <a:stretch/>
        </p:blipFill>
        <p:spPr>
          <a:xfrm>
            <a:off x="1963938" y="975374"/>
            <a:ext cx="2844564" cy="3044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rgbClr val="A6A6A6"/>
            </a:gs>
          </a:gsLst>
          <a:lin ang="5040000" scaled="0"/>
        </a:gra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24"/>
          <p:cNvPicPr preferRelativeResize="0"/>
          <p:nvPr/>
        </p:nvPicPr>
        <p:blipFill rotWithShape="1">
          <a:blip r:embed="rId3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5" name="Google Shape;375;p24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376" name="Google Shape;376;p24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4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4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4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4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4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2" name="Google Shape;382;p24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3" name="Google Shape;383;p24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4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5" name="Google Shape;385;p24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6" name="Google Shape;386;p24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4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4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9" name="Google Shape;389;p24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4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1" name="Google Shape;391;p24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4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4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4" name="Google Shape;394;p24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4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4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7" name="Google Shape;397;p24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4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9" name="Google Shape;399;p24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4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01" name="Google Shape;401;p24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4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03" name="Google Shape;403;p24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4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4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4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07" name="Google Shape;407;p24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08" name="Google Shape;408;p24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4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0" name="Google Shape;410;p24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1" name="Google Shape;411;p24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4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3" name="Google Shape;413;p24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4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5" name="Google Shape;415;p24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4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4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18" name="Google Shape;418;p24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4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20" name="Google Shape;420;p24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4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4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23" name="Google Shape;423;p24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24" name="Google Shape;424;p24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4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4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27" name="Google Shape;427;p24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4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429" name="Google Shape;429;p24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0BFC7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" name="Google Shape;430;p24"/>
          <p:cNvGrpSpPr/>
          <p:nvPr/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>
          <p:nvSpPr>
            <p:cNvPr id="431" name="Google Shape;431;p24"/>
            <p:cNvSpPr/>
            <p:nvPr/>
          </p:nvSpPr>
          <p:spPr>
            <a:xfrm>
              <a:off x="1" y="-1"/>
              <a:ext cx="12192000" cy="6858000"/>
            </a:xfrm>
            <a:prstGeom prst="rect">
              <a:avLst/>
            </a:prstGeom>
            <a:gradFill>
              <a:gsLst>
                <a:gs pos="0">
                  <a:schemeClr val="lt1"/>
                </a:gs>
                <a:gs pos="100000">
                  <a:srgbClr val="A6A6A6"/>
                </a:gs>
              </a:gsLst>
              <a:lin ang="504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432" name="Google Shape;432;p24"/>
            <p:cNvPicPr preferRelativeResize="0"/>
            <p:nvPr/>
          </p:nvPicPr>
          <p:blipFill rotWithShape="1">
            <a:blip r:embed="rId4">
              <a:alphaModFix amt="30000"/>
            </a:blip>
            <a:srcRect b="0" l="0" r="0" t="0"/>
            <a:stretch/>
          </p:blipFill>
          <p:spPr>
            <a:xfrm>
              <a:off x="0" y="-1"/>
              <a:ext cx="12192003" cy="6858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33" name="Google Shape;433;p24"/>
          <p:cNvSpPr/>
          <p:nvPr/>
        </p:nvSpPr>
        <p:spPr>
          <a:xfrm>
            <a:off x="2582333" y="2235200"/>
            <a:ext cx="7027334" cy="2396067"/>
          </a:xfrm>
          <a:prstGeom prst="round2DiagRect">
            <a:avLst>
              <a:gd fmla="val 9246" name="adj1"/>
              <a:gd fmla="val 0" name="adj2"/>
            </a:avLst>
          </a:prstGeom>
          <a:solidFill>
            <a:srgbClr val="000000">
              <a:alpha val="80000"/>
            </a:srgbClr>
          </a:solidFill>
          <a:ln cap="sq" cmpd="sng" w="19050">
            <a:solidFill>
              <a:schemeClr val="dk2">
                <a:alpha val="60000"/>
              </a:scheme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434" name="Google Shape;434;p24"/>
          <p:cNvGrpSpPr/>
          <p:nvPr/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</p:grpSpPr>
        <p:sp>
          <p:nvSpPr>
            <p:cNvPr id="435" name="Google Shape;435;p24"/>
            <p:cNvSpPr/>
            <p:nvPr/>
          </p:nvSpPr>
          <p:spPr>
            <a:xfrm flipH="1" rot="-5400000">
              <a:off x="9653587" y="3379784"/>
              <a:ext cx="417513" cy="512763"/>
            </a:xfrm>
            <a:custGeom>
              <a:rect b="b" l="l" r="r" t="t"/>
              <a:pathLst>
                <a:path extrusionOk="0" h="323" w="26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436" name="Google Shape;436;p24"/>
            <p:cNvSpPr/>
            <p:nvPr/>
          </p:nvSpPr>
          <p:spPr>
            <a:xfrm flipH="1" rot="-5400000">
              <a:off x="10078244" y="3310728"/>
              <a:ext cx="157163" cy="152400"/>
            </a:xfrm>
            <a:custGeom>
              <a:rect b="b" l="l" r="r" t="t"/>
              <a:pathLst>
                <a:path extrusionOk="0" h="32" w="33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4"/>
            <p:cNvSpPr/>
            <p:nvPr/>
          </p:nvSpPr>
          <p:spPr>
            <a:xfrm flipH="1" rot="-5400000">
              <a:off x="11146631" y="3574253"/>
              <a:ext cx="188913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4"/>
            <p:cNvSpPr/>
            <p:nvPr/>
          </p:nvSpPr>
          <p:spPr>
            <a:xfrm flipH="1" rot="-5400000">
              <a:off x="10230644" y="3034502"/>
              <a:ext cx="304800" cy="1544638"/>
            </a:xfrm>
            <a:custGeom>
              <a:rect b="b" l="l" r="r" t="t"/>
              <a:pathLst>
                <a:path extrusionOk="0" h="973" w="192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439" name="Google Shape;439;p24"/>
            <p:cNvSpPr/>
            <p:nvPr/>
          </p:nvSpPr>
          <p:spPr>
            <a:xfrm rot="5400000">
              <a:off x="10034587" y="2562753"/>
              <a:ext cx="298450" cy="1154113"/>
            </a:xfrm>
            <a:custGeom>
              <a:rect b="b" l="l" r="r" t="t"/>
              <a:pathLst>
                <a:path extrusionOk="0" h="727" w="188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440" name="Google Shape;440;p24"/>
            <p:cNvSpPr/>
            <p:nvPr/>
          </p:nvSpPr>
          <p:spPr>
            <a:xfrm rot="5400000">
              <a:off x="10747375" y="3232679"/>
              <a:ext cx="157163" cy="155575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4"/>
            <p:cNvSpPr/>
            <p:nvPr/>
          </p:nvSpPr>
          <p:spPr>
            <a:xfrm rot="5400000">
              <a:off x="11399044" y="3095360"/>
              <a:ext cx="188913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4"/>
            <p:cNvSpPr/>
            <p:nvPr/>
          </p:nvSpPr>
          <p:spPr>
            <a:xfrm rot="5400000">
              <a:off x="10353675" y="2153178"/>
              <a:ext cx="307975" cy="1801813"/>
            </a:xfrm>
            <a:custGeom>
              <a:rect b="b" l="l" r="r" t="t"/>
              <a:pathLst>
                <a:path extrusionOk="0" h="1135" w="194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443" name="Google Shape;443;p24"/>
            <p:cNvSpPr/>
            <p:nvPr/>
          </p:nvSpPr>
          <p:spPr>
            <a:xfrm rot="5400000">
              <a:off x="9848850" y="330887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4"/>
            <p:cNvSpPr/>
            <p:nvPr/>
          </p:nvSpPr>
          <p:spPr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4"/>
            <p:cNvSpPr/>
            <p:nvPr/>
          </p:nvSpPr>
          <p:spPr>
            <a:xfrm rot="5400000">
              <a:off x="2122751" y="3532184"/>
              <a:ext cx="417513" cy="512763"/>
            </a:xfrm>
            <a:custGeom>
              <a:rect b="b" l="l" r="r" t="t"/>
              <a:pathLst>
                <a:path extrusionOk="0" h="323" w="26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446" name="Google Shape;446;p24"/>
            <p:cNvSpPr/>
            <p:nvPr/>
          </p:nvSpPr>
          <p:spPr>
            <a:xfrm rot="5400000">
              <a:off x="1958445" y="3463128"/>
              <a:ext cx="157163" cy="152400"/>
            </a:xfrm>
            <a:custGeom>
              <a:rect b="b" l="l" r="r" t="t"/>
              <a:pathLst>
                <a:path extrusionOk="0" h="32" w="33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4"/>
            <p:cNvSpPr/>
            <p:nvPr/>
          </p:nvSpPr>
          <p:spPr>
            <a:xfrm rot="5400000">
              <a:off x="858308" y="3726653"/>
              <a:ext cx="188913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4"/>
            <p:cNvSpPr/>
            <p:nvPr/>
          </p:nvSpPr>
          <p:spPr>
            <a:xfrm rot="5400000">
              <a:off x="1658407" y="3186902"/>
              <a:ext cx="304800" cy="1544638"/>
            </a:xfrm>
            <a:custGeom>
              <a:rect b="b" l="l" r="r" t="t"/>
              <a:pathLst>
                <a:path extrusionOk="0" h="973" w="192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449" name="Google Shape;449;p24"/>
            <p:cNvSpPr/>
            <p:nvPr/>
          </p:nvSpPr>
          <p:spPr>
            <a:xfrm flipH="1" rot="-5400000">
              <a:off x="1860814" y="2715153"/>
              <a:ext cx="298450" cy="1154113"/>
            </a:xfrm>
            <a:custGeom>
              <a:rect b="b" l="l" r="r" t="t"/>
              <a:pathLst>
                <a:path extrusionOk="0" h="727" w="188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450" name="Google Shape;450;p24"/>
            <p:cNvSpPr/>
            <p:nvPr/>
          </p:nvSpPr>
          <p:spPr>
            <a:xfrm flipH="1" rot="-5400000">
              <a:off x="1289314" y="3385079"/>
              <a:ext cx="157163" cy="155575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4"/>
            <p:cNvSpPr/>
            <p:nvPr/>
          </p:nvSpPr>
          <p:spPr>
            <a:xfrm flipH="1" rot="-5400000">
              <a:off x="605895" y="3247760"/>
              <a:ext cx="188913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4"/>
            <p:cNvSpPr/>
            <p:nvPr/>
          </p:nvSpPr>
          <p:spPr>
            <a:xfrm flipH="1" rot="-5400000">
              <a:off x="1532202" y="2305578"/>
              <a:ext cx="307975" cy="1801813"/>
            </a:xfrm>
            <a:custGeom>
              <a:rect b="b" l="l" r="r" t="t"/>
              <a:pathLst>
                <a:path extrusionOk="0" h="1135" w="194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</p:sp>
        <p:sp>
          <p:nvSpPr>
            <p:cNvPr id="453" name="Google Shape;453;p24"/>
            <p:cNvSpPr/>
            <p:nvPr/>
          </p:nvSpPr>
          <p:spPr>
            <a:xfrm flipH="1" rot="-5400000">
              <a:off x="2154501" y="346127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4"/>
            <p:cNvSpPr/>
            <p:nvPr/>
          </p:nvSpPr>
          <p:spPr>
            <a:xfrm flipH="1" rot="-5400000">
              <a:off x="2448983" y="3436672"/>
              <a:ext cx="23813" cy="252413"/>
            </a:xfrm>
            <a:prstGeom prst="rect">
              <a:avLst/>
            </a:prstGeom>
            <a:solidFill>
              <a:schemeClr val="dk2">
                <a:alpha val="60000"/>
              </a:schemeClr>
            </a:solidFill>
            <a:ln>
              <a:noFill/>
            </a:ln>
            <a:effectLst>
              <a:outerShdw blurRad="50800" rotWithShape="0" algn="tl" dir="2700000" dist="38100">
                <a:srgbClr val="000000">
                  <a:alpha val="57647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" name="Google Shape;455;p24"/>
          <p:cNvSpPr txBox="1"/>
          <p:nvPr>
            <p:ph type="title"/>
          </p:nvPr>
        </p:nvSpPr>
        <p:spPr>
          <a:xfrm>
            <a:off x="2667000" y="2328334"/>
            <a:ext cx="6858000" cy="13678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wentieth Century"/>
              <a:buNone/>
            </a:pPr>
            <a:r>
              <a:rPr lang="pt-BR" sz="4800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OPERAÇÕES LÓGICAS BINÁRIAS</a:t>
            </a:r>
            <a:endParaRPr sz="4800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56" name="Google Shape;456;p24"/>
          <p:cNvSpPr txBox="1"/>
          <p:nvPr>
            <p:ph idx="1" type="body"/>
          </p:nvPr>
        </p:nvSpPr>
        <p:spPr>
          <a:xfrm>
            <a:off x="2667001" y="3602038"/>
            <a:ext cx="6857999" cy="9530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pt-BR" sz="2000">
                <a:solidFill>
                  <a:schemeClr val="lt2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ELEMENTOS DIGITAIS FUNDAMENTAIS PARA A LÓGICA EMBARCADA NO HARDWARE</a:t>
            </a:r>
            <a:endParaRPr sz="2000">
              <a:solidFill>
                <a:schemeClr val="lt2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500"/>
              <a:buNone/>
            </a:pPr>
            <a:r>
              <a:t/>
            </a:r>
            <a:endParaRPr sz="2000">
              <a:solidFill>
                <a:schemeClr val="lt2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5"/>
          <p:cNvSpPr/>
          <p:nvPr/>
        </p:nvSpPr>
        <p:spPr>
          <a:xfrm rot="921810">
            <a:off x="8338142" y="3548321"/>
            <a:ext cx="2573817" cy="2015712"/>
          </a:xfrm>
          <a:prstGeom prst="cloud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62" name="Google Shape;462;p25"/>
          <p:cNvSpPr/>
          <p:nvPr/>
        </p:nvSpPr>
        <p:spPr>
          <a:xfrm rot="921802">
            <a:off x="1265691" y="3653268"/>
            <a:ext cx="2476821" cy="1920156"/>
          </a:xfrm>
          <a:prstGeom prst="cloud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63" name="Google Shape;463;p25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OPERAÇÕES LÓGICAS BINÁRIAS</a:t>
            </a:r>
            <a:endParaRPr/>
          </a:p>
        </p:txBody>
      </p:sp>
      <p:sp>
        <p:nvSpPr>
          <p:cNvPr id="464" name="Google Shape;464;p25"/>
          <p:cNvSpPr txBox="1"/>
          <p:nvPr>
            <p:ph idx="1" type="body"/>
          </p:nvPr>
        </p:nvSpPr>
        <p:spPr>
          <a:xfrm>
            <a:off x="1261550" y="921252"/>
            <a:ext cx="8280900" cy="21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6858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b="1" lang="pt-BR"/>
              <a:t>NOT</a:t>
            </a:r>
            <a:endParaRPr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b="1"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b="1" lang="pt-BR">
                <a:solidFill>
                  <a:schemeClr val="lt1"/>
                </a:solidFill>
              </a:rPr>
              <a:t>“Negação” – inverte o valor binário 1 (verdadeiro) passa a ser 0 (falso) e 0 (falso) passa a ser 1 (verdadeiro).</a:t>
            </a:r>
            <a:endParaRPr/>
          </a:p>
        </p:txBody>
      </p:sp>
      <p:grpSp>
        <p:nvGrpSpPr>
          <p:cNvPr id="465" name="Google Shape;465;p25"/>
          <p:cNvGrpSpPr/>
          <p:nvPr/>
        </p:nvGrpSpPr>
        <p:grpSpPr>
          <a:xfrm>
            <a:off x="2961562" y="1268760"/>
            <a:ext cx="1779507" cy="580196"/>
            <a:chOff x="488688" y="1429865"/>
            <a:chExt cx="1779507" cy="576064"/>
          </a:xfrm>
        </p:grpSpPr>
        <p:grpSp>
          <p:nvGrpSpPr>
            <p:cNvPr id="466" name="Google Shape;466;p25"/>
            <p:cNvGrpSpPr/>
            <p:nvPr/>
          </p:nvGrpSpPr>
          <p:grpSpPr>
            <a:xfrm>
              <a:off x="860366" y="1429865"/>
              <a:ext cx="1107839" cy="576064"/>
              <a:chOff x="1375998" y="1459314"/>
              <a:chExt cx="1107839" cy="576064"/>
            </a:xfrm>
          </p:grpSpPr>
          <p:sp>
            <p:nvSpPr>
              <p:cNvPr id="467" name="Google Shape;467;p25"/>
              <p:cNvSpPr/>
              <p:nvPr/>
            </p:nvSpPr>
            <p:spPr>
              <a:xfrm rot="5400000">
                <a:off x="1618104" y="1405308"/>
                <a:ext cx="576064" cy="684076"/>
              </a:xfrm>
              <a:prstGeom prst="triangle">
                <a:avLst>
                  <a:gd fmla="val 50000" name="adj"/>
                </a:avLst>
              </a:prstGeom>
              <a:solidFill>
                <a:schemeClr val="lt1"/>
              </a:solidFill>
              <a:ln cap="flat" cmpd="sng" w="1587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468" name="Google Shape;468;p25"/>
              <p:cNvSpPr/>
              <p:nvPr/>
            </p:nvSpPr>
            <p:spPr>
              <a:xfrm>
                <a:off x="2235515" y="1683598"/>
                <a:ext cx="119022" cy="126554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469" name="Google Shape;469;p25"/>
              <p:cNvCxnSpPr>
                <a:endCxn id="467" idx="3"/>
              </p:cNvCxnSpPr>
              <p:nvPr/>
            </p:nvCxnSpPr>
            <p:spPr>
              <a:xfrm>
                <a:off x="1375998" y="1747346"/>
                <a:ext cx="1881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70" name="Google Shape;470;p25"/>
              <p:cNvCxnSpPr>
                <a:stCxn id="468" idx="6"/>
              </p:cNvCxnSpPr>
              <p:nvPr/>
            </p:nvCxnSpPr>
            <p:spPr>
              <a:xfrm>
                <a:off x="2354537" y="1746875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471" name="Google Shape;471;p25"/>
            <p:cNvSpPr txBox="1"/>
            <p:nvPr/>
          </p:nvSpPr>
          <p:spPr>
            <a:xfrm>
              <a:off x="488688" y="1476421"/>
              <a:ext cx="324000" cy="36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</a:t>
              </a:r>
              <a:endParaRPr/>
            </a:p>
          </p:txBody>
        </p:sp>
        <p:sp>
          <p:nvSpPr>
            <p:cNvPr id="472" name="Google Shape;472;p25"/>
            <p:cNvSpPr txBox="1"/>
            <p:nvPr/>
          </p:nvSpPr>
          <p:spPr>
            <a:xfrm>
              <a:off x="1968195" y="1477788"/>
              <a:ext cx="300000" cy="36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Z</a:t>
              </a:r>
              <a:endParaRPr/>
            </a:p>
          </p:txBody>
        </p:sp>
      </p:grpSp>
      <p:graphicFrame>
        <p:nvGraphicFramePr>
          <p:cNvPr id="473" name="Google Shape;473;p25"/>
          <p:cNvGraphicFramePr/>
          <p:nvPr/>
        </p:nvGraphicFramePr>
        <p:xfrm>
          <a:off x="4653775" y="364439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1234625"/>
                <a:gridCol w="1311800"/>
              </a:tblGrid>
              <a:tr h="6069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ENTRADA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SAÍDA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</a:tbl>
          </a:graphicData>
        </a:graphic>
      </p:graphicFrame>
      <p:sp>
        <p:nvSpPr>
          <p:cNvPr id="474" name="Google Shape;474;p25"/>
          <p:cNvSpPr txBox="1"/>
          <p:nvPr/>
        </p:nvSpPr>
        <p:spPr>
          <a:xfrm>
            <a:off x="4757903" y="3243385"/>
            <a:ext cx="2338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  <p:sp>
        <p:nvSpPr>
          <p:cNvPr id="475" name="Google Shape;475;p25"/>
          <p:cNvSpPr txBox="1"/>
          <p:nvPr>
            <p:ph idx="1" type="body"/>
          </p:nvPr>
        </p:nvSpPr>
        <p:spPr>
          <a:xfrm>
            <a:off x="1864550" y="3769738"/>
            <a:ext cx="18723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</a:pPr>
            <a:r>
              <a:rPr b="1" lang="pt-BR">
                <a:solidFill>
                  <a:srgbClr val="000000"/>
                </a:solidFill>
              </a:rPr>
              <a:t>A = 0</a:t>
            </a:r>
            <a:endParaRPr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</a:pPr>
            <a:r>
              <a:rPr b="1" lang="pt-BR">
                <a:solidFill>
                  <a:srgbClr val="000000"/>
                </a:solidFill>
              </a:rPr>
              <a:t>Z = (NOT A)</a:t>
            </a:r>
            <a:endParaRPr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</a:pPr>
            <a:r>
              <a:rPr b="1" lang="pt-BR">
                <a:solidFill>
                  <a:srgbClr val="000000"/>
                </a:solidFill>
              </a:rPr>
              <a:t>Z = 1</a:t>
            </a:r>
            <a:endParaRPr/>
          </a:p>
        </p:txBody>
      </p:sp>
      <p:sp>
        <p:nvSpPr>
          <p:cNvPr id="476" name="Google Shape;476;p25"/>
          <p:cNvSpPr txBox="1"/>
          <p:nvPr>
            <p:ph idx="1" type="body"/>
          </p:nvPr>
        </p:nvSpPr>
        <p:spPr>
          <a:xfrm>
            <a:off x="9020275" y="3712150"/>
            <a:ext cx="2005800" cy="1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</a:pPr>
            <a:r>
              <a:rPr b="1" lang="pt-BR">
                <a:solidFill>
                  <a:srgbClr val="000000"/>
                </a:solidFill>
              </a:rPr>
              <a:t>A= 1</a:t>
            </a:r>
            <a:endParaRPr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</a:pPr>
            <a:r>
              <a:rPr b="1" lang="pt-BR">
                <a:solidFill>
                  <a:srgbClr val="000000"/>
                </a:solidFill>
              </a:rPr>
              <a:t>Z = (NOT A)</a:t>
            </a:r>
            <a:endParaRPr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</a:pPr>
            <a:r>
              <a:rPr b="1" lang="pt-BR">
                <a:solidFill>
                  <a:srgbClr val="000000"/>
                </a:solidFill>
              </a:rPr>
              <a:t>Z = 0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6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OPERAÇÕES LÓGICAS BINÁRIAS</a:t>
            </a:r>
            <a:endParaRPr/>
          </a:p>
        </p:txBody>
      </p:sp>
      <p:sp>
        <p:nvSpPr>
          <p:cNvPr id="482" name="Google Shape;482;p26"/>
          <p:cNvSpPr txBox="1"/>
          <p:nvPr>
            <p:ph idx="1" type="body"/>
          </p:nvPr>
        </p:nvSpPr>
        <p:spPr>
          <a:xfrm>
            <a:off x="2063552" y="980728"/>
            <a:ext cx="8064896" cy="18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6858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b="1" lang="pt-BR"/>
              <a:t>AND</a:t>
            </a:r>
            <a:endParaRPr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t/>
            </a:r>
            <a:endParaRPr b="1"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b="1" lang="pt-BR">
                <a:solidFill>
                  <a:schemeClr val="lt1"/>
                </a:solidFill>
              </a:rPr>
              <a:t>“E” – A resposta é 1 (verdadeiro) apenas quando todas as entradas são 1(verdadeiras).</a:t>
            </a:r>
            <a:endParaRPr/>
          </a:p>
          <a:p>
            <a:pPr indent="-52387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t/>
            </a:r>
            <a:endParaRPr/>
          </a:p>
        </p:txBody>
      </p:sp>
      <p:graphicFrame>
        <p:nvGraphicFramePr>
          <p:cNvPr id="483" name="Google Shape;483;p26"/>
          <p:cNvGraphicFramePr/>
          <p:nvPr/>
        </p:nvGraphicFramePr>
        <p:xfrm>
          <a:off x="4655840" y="335699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888750"/>
                <a:gridCol w="864100"/>
                <a:gridCol w="1080125"/>
              </a:tblGrid>
              <a:tr h="3600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ENTRADAS</a:t>
                      </a:r>
                      <a:endParaRPr/>
                    </a:p>
                  </a:txBody>
                  <a:tcPr marT="44400" marB="44400" marR="88775" marL="88775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SAÍDA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</a:tbl>
          </a:graphicData>
        </a:graphic>
      </p:graphicFrame>
      <p:grpSp>
        <p:nvGrpSpPr>
          <p:cNvPr id="484" name="Google Shape;484;p26"/>
          <p:cNvGrpSpPr/>
          <p:nvPr/>
        </p:nvGrpSpPr>
        <p:grpSpPr>
          <a:xfrm>
            <a:off x="3037492" y="1166977"/>
            <a:ext cx="1656477" cy="655070"/>
            <a:chOff x="561037" y="1353226"/>
            <a:chExt cx="1656477" cy="655070"/>
          </a:xfrm>
        </p:grpSpPr>
        <p:sp>
          <p:nvSpPr>
            <p:cNvPr id="485" name="Google Shape;485;p26"/>
            <p:cNvSpPr txBox="1"/>
            <p:nvPr/>
          </p:nvSpPr>
          <p:spPr>
            <a:xfrm>
              <a:off x="561038" y="1353226"/>
              <a:ext cx="32412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</a:t>
              </a:r>
              <a:endParaRPr/>
            </a:p>
          </p:txBody>
        </p:sp>
        <p:sp>
          <p:nvSpPr>
            <p:cNvPr id="486" name="Google Shape;486;p26"/>
            <p:cNvSpPr txBox="1"/>
            <p:nvPr/>
          </p:nvSpPr>
          <p:spPr>
            <a:xfrm>
              <a:off x="1917432" y="1494512"/>
              <a:ext cx="3000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Z</a:t>
              </a:r>
              <a:endParaRPr/>
            </a:p>
          </p:txBody>
        </p:sp>
        <p:sp>
          <p:nvSpPr>
            <p:cNvPr id="487" name="Google Shape;487;p26"/>
            <p:cNvSpPr txBox="1"/>
            <p:nvPr/>
          </p:nvSpPr>
          <p:spPr>
            <a:xfrm>
              <a:off x="561037" y="1638964"/>
              <a:ext cx="3000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</a:t>
              </a:r>
              <a:endParaRPr/>
            </a:p>
          </p:txBody>
        </p:sp>
        <p:grpSp>
          <p:nvGrpSpPr>
            <p:cNvPr id="488" name="Google Shape;488;p26"/>
            <p:cNvGrpSpPr/>
            <p:nvPr/>
          </p:nvGrpSpPr>
          <p:grpSpPr>
            <a:xfrm>
              <a:off x="860228" y="1432232"/>
              <a:ext cx="1107908" cy="511054"/>
              <a:chOff x="860228" y="1477786"/>
              <a:chExt cx="1107908" cy="511054"/>
            </a:xfrm>
          </p:grpSpPr>
          <p:cxnSp>
            <p:nvCxnSpPr>
              <p:cNvPr id="489" name="Google Shape;489;p26"/>
              <p:cNvCxnSpPr/>
              <p:nvPr/>
            </p:nvCxnSpPr>
            <p:spPr>
              <a:xfrm>
                <a:off x="860229" y="1593337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0" name="Google Shape;490;p26"/>
              <p:cNvCxnSpPr/>
              <p:nvPr/>
            </p:nvCxnSpPr>
            <p:spPr>
              <a:xfrm>
                <a:off x="1838905" y="1717426"/>
                <a:ext cx="129231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491" name="Google Shape;491;p26"/>
              <p:cNvSpPr/>
              <p:nvPr/>
            </p:nvSpPr>
            <p:spPr>
              <a:xfrm>
                <a:off x="1048466" y="1477786"/>
                <a:ext cx="790439" cy="511054"/>
              </a:xfrm>
              <a:prstGeom prst="flowChartDelay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492" name="Google Shape;492;p26"/>
              <p:cNvCxnSpPr/>
              <p:nvPr/>
            </p:nvCxnSpPr>
            <p:spPr>
              <a:xfrm>
                <a:off x="860228" y="1879075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493" name="Google Shape;493;p26"/>
          <p:cNvSpPr txBox="1"/>
          <p:nvPr/>
        </p:nvSpPr>
        <p:spPr>
          <a:xfrm>
            <a:off x="4909980" y="2987660"/>
            <a:ext cx="233814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B7ECD3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7"/>
          <p:cNvSpPr txBox="1"/>
          <p:nvPr>
            <p:ph type="title"/>
          </p:nvPr>
        </p:nvSpPr>
        <p:spPr>
          <a:xfrm>
            <a:off x="1180309" y="198074"/>
            <a:ext cx="10125072" cy="5270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OPERAÇÕES LÓGICAS BINÁRIAS</a:t>
            </a:r>
            <a:endParaRPr/>
          </a:p>
        </p:txBody>
      </p:sp>
      <p:sp>
        <p:nvSpPr>
          <p:cNvPr id="499" name="Google Shape;499;p27"/>
          <p:cNvSpPr txBox="1"/>
          <p:nvPr>
            <p:ph idx="1" type="body"/>
          </p:nvPr>
        </p:nvSpPr>
        <p:spPr>
          <a:xfrm>
            <a:off x="2063552" y="980728"/>
            <a:ext cx="8064896" cy="18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6858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b="1" lang="pt-BR"/>
              <a:t>OR</a:t>
            </a:r>
            <a:endParaRPr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t/>
            </a:r>
            <a:endParaRPr b="1"/>
          </a:p>
          <a:p>
            <a:pPr indent="0" lvl="0" marL="6858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b="1" lang="pt-BR">
                <a:solidFill>
                  <a:schemeClr val="lt1"/>
                </a:solidFill>
              </a:rPr>
              <a:t>“OU” – A resposta é 1 (verdadeiro) sempre que alguma entrada seja 1(verdadeira).</a:t>
            </a:r>
            <a:endParaRPr/>
          </a:p>
          <a:p>
            <a:pPr indent="-52387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t/>
            </a:r>
            <a:endParaRPr/>
          </a:p>
        </p:txBody>
      </p:sp>
      <p:graphicFrame>
        <p:nvGraphicFramePr>
          <p:cNvPr id="500" name="Google Shape;500;p27"/>
          <p:cNvGraphicFramePr/>
          <p:nvPr/>
        </p:nvGraphicFramePr>
        <p:xfrm>
          <a:off x="4655840" y="335699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{1A85EA4E-52A9-4CEA-9084-FEDE1DE60DDD}</a:tableStyleId>
              </a:tblPr>
              <a:tblGrid>
                <a:gridCol w="888750"/>
                <a:gridCol w="864100"/>
                <a:gridCol w="1080125"/>
              </a:tblGrid>
              <a:tr h="360050"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ENTRADAS</a:t>
                      </a:r>
                      <a:endParaRPr/>
                    </a:p>
                  </a:txBody>
                  <a:tcPr marT="44400" marB="44400" marR="88775" marL="88775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 u="none" cap="none" strike="noStrike"/>
                        <a:t>SAÍDA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A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B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>
                          <a:solidFill>
                            <a:schemeClr val="dk1"/>
                          </a:solidFill>
                        </a:rPr>
                        <a:t>Z</a:t>
                      </a:r>
                      <a:endParaRPr/>
                    </a:p>
                  </a:txBody>
                  <a:tcPr marT="44400" marB="44400" marR="88775" marL="88775" anchor="ctr">
                    <a:solidFill>
                      <a:srgbClr val="2DA96F"/>
                    </a:solidFill>
                  </a:tcPr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0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  <a:tr h="36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700" u="none" cap="none" strike="noStrike"/>
                        <a:t>1</a:t>
                      </a:r>
                      <a:endParaRPr/>
                    </a:p>
                  </a:txBody>
                  <a:tcPr marT="44400" marB="44400" marR="88775" marL="88775" anchor="ctr"/>
                </a:tc>
              </a:tr>
            </a:tbl>
          </a:graphicData>
        </a:graphic>
      </p:graphicFrame>
      <p:grpSp>
        <p:nvGrpSpPr>
          <p:cNvPr id="501" name="Google Shape;501;p27"/>
          <p:cNvGrpSpPr/>
          <p:nvPr/>
        </p:nvGrpSpPr>
        <p:grpSpPr>
          <a:xfrm>
            <a:off x="3037492" y="1166977"/>
            <a:ext cx="1656477" cy="655070"/>
            <a:chOff x="1513491" y="1166977"/>
            <a:chExt cx="1656477" cy="655070"/>
          </a:xfrm>
        </p:grpSpPr>
        <p:sp>
          <p:nvSpPr>
            <p:cNvPr id="502" name="Google Shape;502;p27"/>
            <p:cNvSpPr txBox="1"/>
            <p:nvPr/>
          </p:nvSpPr>
          <p:spPr>
            <a:xfrm>
              <a:off x="1513492" y="1166977"/>
              <a:ext cx="324128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</a:t>
              </a:r>
              <a:endParaRPr/>
            </a:p>
          </p:txBody>
        </p:sp>
        <p:sp>
          <p:nvSpPr>
            <p:cNvPr id="503" name="Google Shape;503;p27"/>
            <p:cNvSpPr txBox="1"/>
            <p:nvPr/>
          </p:nvSpPr>
          <p:spPr>
            <a:xfrm>
              <a:off x="2869886" y="1308263"/>
              <a:ext cx="3000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Z</a:t>
              </a:r>
              <a:endParaRPr/>
            </a:p>
          </p:txBody>
        </p:sp>
        <p:sp>
          <p:nvSpPr>
            <p:cNvPr id="504" name="Google Shape;504;p27"/>
            <p:cNvSpPr txBox="1"/>
            <p:nvPr/>
          </p:nvSpPr>
          <p:spPr>
            <a:xfrm>
              <a:off x="1513491" y="1452715"/>
              <a:ext cx="3000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</a:t>
              </a:r>
              <a:endParaRPr/>
            </a:p>
          </p:txBody>
        </p:sp>
        <p:grpSp>
          <p:nvGrpSpPr>
            <p:cNvPr id="505" name="Google Shape;505;p27"/>
            <p:cNvGrpSpPr/>
            <p:nvPr/>
          </p:nvGrpSpPr>
          <p:grpSpPr>
            <a:xfrm>
              <a:off x="1812682" y="1237620"/>
              <a:ext cx="1107908" cy="510618"/>
              <a:chOff x="1812682" y="1237620"/>
              <a:chExt cx="1107908" cy="510618"/>
            </a:xfrm>
          </p:grpSpPr>
          <p:cxnSp>
            <p:nvCxnSpPr>
              <p:cNvPr id="506" name="Google Shape;506;p27"/>
              <p:cNvCxnSpPr/>
              <p:nvPr/>
            </p:nvCxnSpPr>
            <p:spPr>
              <a:xfrm>
                <a:off x="1812683" y="1361534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7" name="Google Shape;507;p27"/>
              <p:cNvCxnSpPr/>
              <p:nvPr/>
            </p:nvCxnSpPr>
            <p:spPr>
              <a:xfrm>
                <a:off x="2791359" y="1485623"/>
                <a:ext cx="129231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8" name="Google Shape;508;p27"/>
              <p:cNvCxnSpPr/>
              <p:nvPr/>
            </p:nvCxnSpPr>
            <p:spPr>
              <a:xfrm>
                <a:off x="1812682" y="1647272"/>
                <a:ext cx="188237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09" name="Google Shape;509;p27"/>
              <p:cNvSpPr/>
              <p:nvPr/>
            </p:nvSpPr>
            <p:spPr>
              <a:xfrm flipH="1">
                <a:off x="1852045" y="1237620"/>
                <a:ext cx="939313" cy="510618"/>
              </a:xfrm>
              <a:prstGeom prst="flowChartOnlineStorag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</p:grpSp>
      <p:sp>
        <p:nvSpPr>
          <p:cNvPr id="510" name="Google Shape;510;p27"/>
          <p:cNvSpPr txBox="1"/>
          <p:nvPr/>
        </p:nvSpPr>
        <p:spPr>
          <a:xfrm>
            <a:off x="4909980" y="2987660"/>
            <a:ext cx="233814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94E2BD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Tabela verdade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8"/>
          <p:cNvSpPr txBox="1"/>
          <p:nvPr>
            <p:ph type="title"/>
          </p:nvPr>
        </p:nvSpPr>
        <p:spPr>
          <a:xfrm>
            <a:off x="1180309" y="198074"/>
            <a:ext cx="101250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NAND</a:t>
            </a:r>
            <a:endParaRPr/>
          </a:p>
        </p:txBody>
      </p:sp>
      <p:pic>
        <p:nvPicPr>
          <p:cNvPr id="516" name="Google Shape;516;p28"/>
          <p:cNvPicPr preferRelativeResize="0"/>
          <p:nvPr/>
        </p:nvPicPr>
        <p:blipFill rotWithShape="1">
          <a:blip r:embed="rId3">
            <a:alphaModFix/>
          </a:blip>
          <a:srcRect b="11301" l="0" r="0" t="11293"/>
          <a:stretch/>
        </p:blipFill>
        <p:spPr>
          <a:xfrm>
            <a:off x="1863388" y="1060974"/>
            <a:ext cx="2844565" cy="30443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7" name="Google Shape;517;p28"/>
          <p:cNvGrpSpPr/>
          <p:nvPr/>
        </p:nvGrpSpPr>
        <p:grpSpPr>
          <a:xfrm>
            <a:off x="6554485" y="1876002"/>
            <a:ext cx="1774333" cy="655038"/>
            <a:chOff x="1513491" y="1166977"/>
            <a:chExt cx="1774333" cy="655038"/>
          </a:xfrm>
        </p:grpSpPr>
        <p:sp>
          <p:nvSpPr>
            <p:cNvPr id="518" name="Google Shape;518;p28"/>
            <p:cNvSpPr txBox="1"/>
            <p:nvPr/>
          </p:nvSpPr>
          <p:spPr>
            <a:xfrm>
              <a:off x="1513492" y="1166977"/>
              <a:ext cx="324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</a:t>
              </a:r>
              <a:endParaRPr/>
            </a:p>
          </p:txBody>
        </p:sp>
        <p:sp>
          <p:nvSpPr>
            <p:cNvPr id="519" name="Google Shape;519;p28"/>
            <p:cNvSpPr txBox="1"/>
            <p:nvPr/>
          </p:nvSpPr>
          <p:spPr>
            <a:xfrm>
              <a:off x="2987824" y="1312020"/>
              <a:ext cx="300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Z</a:t>
              </a:r>
              <a:endParaRPr/>
            </a:p>
          </p:txBody>
        </p:sp>
        <p:sp>
          <p:nvSpPr>
            <p:cNvPr id="520" name="Google Shape;520;p28"/>
            <p:cNvSpPr txBox="1"/>
            <p:nvPr/>
          </p:nvSpPr>
          <p:spPr>
            <a:xfrm>
              <a:off x="1513491" y="1452715"/>
              <a:ext cx="300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</a:t>
              </a:r>
              <a:endParaRPr/>
            </a:p>
          </p:txBody>
        </p:sp>
        <p:grpSp>
          <p:nvGrpSpPr>
            <p:cNvPr id="521" name="Google Shape;521;p28"/>
            <p:cNvGrpSpPr/>
            <p:nvPr/>
          </p:nvGrpSpPr>
          <p:grpSpPr>
            <a:xfrm>
              <a:off x="1812682" y="1245983"/>
              <a:ext cx="1247219" cy="511200"/>
              <a:chOff x="1812682" y="1245983"/>
              <a:chExt cx="1247219" cy="511200"/>
            </a:xfrm>
          </p:grpSpPr>
          <p:cxnSp>
            <p:nvCxnSpPr>
              <p:cNvPr id="522" name="Google Shape;522;p28"/>
              <p:cNvCxnSpPr/>
              <p:nvPr/>
            </p:nvCxnSpPr>
            <p:spPr>
              <a:xfrm>
                <a:off x="1812683" y="1361534"/>
                <a:ext cx="1881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3" name="Google Shape;523;p28"/>
              <p:cNvCxnSpPr/>
              <p:nvPr/>
            </p:nvCxnSpPr>
            <p:spPr>
              <a:xfrm>
                <a:off x="2930601" y="1505079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24" name="Google Shape;524;p28"/>
              <p:cNvSpPr/>
              <p:nvPr/>
            </p:nvSpPr>
            <p:spPr>
              <a:xfrm>
                <a:off x="2000920" y="1245983"/>
                <a:ext cx="790500" cy="511200"/>
              </a:xfrm>
              <a:prstGeom prst="flowChartDelay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525" name="Google Shape;525;p28"/>
              <p:cNvCxnSpPr/>
              <p:nvPr/>
            </p:nvCxnSpPr>
            <p:spPr>
              <a:xfrm>
                <a:off x="1812682" y="1647272"/>
                <a:ext cx="1881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26" name="Google Shape;526;p28"/>
              <p:cNvSpPr/>
              <p:nvPr/>
            </p:nvSpPr>
            <p:spPr>
              <a:xfrm>
                <a:off x="2783414" y="1429502"/>
                <a:ext cx="144000" cy="144000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</p:grpSp>
      <p:sp>
        <p:nvSpPr>
          <p:cNvPr id="527" name="Google Shape;527;p28"/>
          <p:cNvSpPr txBox="1"/>
          <p:nvPr/>
        </p:nvSpPr>
        <p:spPr>
          <a:xfrm>
            <a:off x="1707950" y="4217475"/>
            <a:ext cx="3231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52387" lvl="0" marL="22860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pt-BR" sz="1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Charles Sanders Peirce</a:t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8" name="Google Shape;528;p28"/>
          <p:cNvSpPr txBox="1"/>
          <p:nvPr>
            <p:ph idx="1" type="body"/>
          </p:nvPr>
        </p:nvSpPr>
        <p:spPr>
          <a:xfrm>
            <a:off x="5223350" y="3013275"/>
            <a:ext cx="6145500" cy="28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2387" lvl="0" marL="22860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Em 1886, ele viu que operações lógicas poderiam ser realizadas por circuitos elétricos de comutação; a mesma ideia foi usada décadas depois para produzir computadores digitais.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52387" lvl="0" marL="22860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Descobriu (1882) que todos os operadores comuns da lógica proposicional (não (not), e (and), ou (or), implicação, e os demais), podem ser expressos em termos do NAND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529" name="Google Shape;529;p28"/>
          <p:cNvSpPr txBox="1"/>
          <p:nvPr>
            <p:ph idx="1" type="body"/>
          </p:nvPr>
        </p:nvSpPr>
        <p:spPr>
          <a:xfrm>
            <a:off x="5863725" y="2557200"/>
            <a:ext cx="35859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2387" lvl="0" marL="22860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NAND = Conectivo de Sheffer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9"/>
          <p:cNvSpPr txBox="1"/>
          <p:nvPr>
            <p:ph type="title"/>
          </p:nvPr>
        </p:nvSpPr>
        <p:spPr>
          <a:xfrm>
            <a:off x="1180309" y="198074"/>
            <a:ext cx="101250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pt-BR"/>
              <a:t>NAND</a:t>
            </a:r>
            <a:endParaRPr/>
          </a:p>
        </p:txBody>
      </p:sp>
      <p:sp>
        <p:nvSpPr>
          <p:cNvPr id="535" name="Google Shape;535;p29"/>
          <p:cNvSpPr txBox="1"/>
          <p:nvPr>
            <p:ph idx="1" type="body"/>
          </p:nvPr>
        </p:nvSpPr>
        <p:spPr>
          <a:xfrm>
            <a:off x="1531500" y="4019725"/>
            <a:ext cx="39729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2387" lvl="0" marL="22860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H</a:t>
            </a: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enry Maurice Sheffer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52387" lvl="0" marL="22860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Matemático especializado em lógica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36" name="Google Shape;536;p29"/>
          <p:cNvPicPr preferRelativeResize="0"/>
          <p:nvPr/>
        </p:nvPicPr>
        <p:blipFill rotWithShape="1">
          <a:blip r:embed="rId3">
            <a:alphaModFix/>
          </a:blip>
          <a:srcRect b="8471" l="0" r="0" t="8471"/>
          <a:stretch/>
        </p:blipFill>
        <p:spPr>
          <a:xfrm>
            <a:off x="2095663" y="975374"/>
            <a:ext cx="2844565" cy="3044351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29"/>
          <p:cNvSpPr txBox="1"/>
          <p:nvPr>
            <p:ph idx="1" type="body"/>
          </p:nvPr>
        </p:nvSpPr>
        <p:spPr>
          <a:xfrm>
            <a:off x="5863725" y="2557200"/>
            <a:ext cx="35859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2387" lvl="0" marL="22860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NAND = Conectivo de Sheffer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538" name="Google Shape;538;p29"/>
          <p:cNvGrpSpPr/>
          <p:nvPr/>
        </p:nvGrpSpPr>
        <p:grpSpPr>
          <a:xfrm>
            <a:off x="6554485" y="1876002"/>
            <a:ext cx="1774333" cy="655038"/>
            <a:chOff x="1513491" y="1166977"/>
            <a:chExt cx="1774333" cy="655038"/>
          </a:xfrm>
        </p:grpSpPr>
        <p:sp>
          <p:nvSpPr>
            <p:cNvPr id="539" name="Google Shape;539;p29"/>
            <p:cNvSpPr txBox="1"/>
            <p:nvPr/>
          </p:nvSpPr>
          <p:spPr>
            <a:xfrm>
              <a:off x="1513492" y="1166977"/>
              <a:ext cx="324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</a:t>
              </a:r>
              <a:endParaRPr/>
            </a:p>
          </p:txBody>
        </p:sp>
        <p:sp>
          <p:nvSpPr>
            <p:cNvPr id="540" name="Google Shape;540;p29"/>
            <p:cNvSpPr txBox="1"/>
            <p:nvPr/>
          </p:nvSpPr>
          <p:spPr>
            <a:xfrm>
              <a:off x="2987824" y="1312020"/>
              <a:ext cx="300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Z</a:t>
              </a:r>
              <a:endParaRPr/>
            </a:p>
          </p:txBody>
        </p:sp>
        <p:sp>
          <p:nvSpPr>
            <p:cNvPr id="541" name="Google Shape;541;p29"/>
            <p:cNvSpPr txBox="1"/>
            <p:nvPr/>
          </p:nvSpPr>
          <p:spPr>
            <a:xfrm>
              <a:off x="1513491" y="1452715"/>
              <a:ext cx="300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B</a:t>
              </a:r>
              <a:endParaRPr/>
            </a:p>
          </p:txBody>
        </p:sp>
        <p:grpSp>
          <p:nvGrpSpPr>
            <p:cNvPr id="542" name="Google Shape;542;p29"/>
            <p:cNvGrpSpPr/>
            <p:nvPr/>
          </p:nvGrpSpPr>
          <p:grpSpPr>
            <a:xfrm>
              <a:off x="1812682" y="1245983"/>
              <a:ext cx="1247219" cy="511200"/>
              <a:chOff x="1812682" y="1245983"/>
              <a:chExt cx="1247219" cy="511200"/>
            </a:xfrm>
          </p:grpSpPr>
          <p:cxnSp>
            <p:nvCxnSpPr>
              <p:cNvPr id="543" name="Google Shape;543;p29"/>
              <p:cNvCxnSpPr/>
              <p:nvPr/>
            </p:nvCxnSpPr>
            <p:spPr>
              <a:xfrm>
                <a:off x="1812683" y="1361534"/>
                <a:ext cx="1881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4" name="Google Shape;544;p29"/>
              <p:cNvCxnSpPr/>
              <p:nvPr/>
            </p:nvCxnSpPr>
            <p:spPr>
              <a:xfrm>
                <a:off x="2930601" y="1505079"/>
                <a:ext cx="129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45" name="Google Shape;545;p29"/>
              <p:cNvSpPr/>
              <p:nvPr/>
            </p:nvSpPr>
            <p:spPr>
              <a:xfrm>
                <a:off x="2000920" y="1245983"/>
                <a:ext cx="790500" cy="511200"/>
              </a:xfrm>
              <a:prstGeom prst="flowChartDelay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cxnSp>
            <p:nvCxnSpPr>
              <p:cNvPr id="546" name="Google Shape;546;p29"/>
              <p:cNvCxnSpPr/>
              <p:nvPr/>
            </p:nvCxnSpPr>
            <p:spPr>
              <a:xfrm>
                <a:off x="1812682" y="1647272"/>
                <a:ext cx="1881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47" name="Google Shape;547;p29"/>
              <p:cNvSpPr/>
              <p:nvPr/>
            </p:nvSpPr>
            <p:spPr>
              <a:xfrm>
                <a:off x="2783414" y="1429502"/>
                <a:ext cx="144000" cy="144000"/>
              </a:xfrm>
              <a:prstGeom prst="ellipse">
                <a:avLst/>
              </a:prstGeom>
              <a:solidFill>
                <a:schemeClr val="lt1"/>
              </a:solidFill>
              <a:ln cap="flat" cmpd="sng" w="158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</p:grpSp>
      </p:grpSp>
      <p:sp>
        <p:nvSpPr>
          <p:cNvPr id="548" name="Google Shape;548;p29"/>
          <p:cNvSpPr txBox="1"/>
          <p:nvPr>
            <p:ph idx="1" type="body"/>
          </p:nvPr>
        </p:nvSpPr>
        <p:spPr>
          <a:xfrm>
            <a:off x="5223350" y="3870450"/>
            <a:ext cx="6145500" cy="20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2387" lvl="0" marL="22860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Documentou </a:t>
            </a:r>
            <a:r>
              <a:rPr lang="pt-BR" sz="1800">
                <a:latin typeface="Twentieth Century"/>
                <a:ea typeface="Twentieth Century"/>
                <a:cs typeface="Twentieth Century"/>
                <a:sym typeface="Twentieth Century"/>
              </a:rPr>
              <a:t>(1913) que todos os operadores comuns da lógica proposicional (não (not), e (and), ou (or), implicação, e os demais), podem ser expressos em termos do NAND</a:t>
            </a:r>
            <a:endParaRPr sz="18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